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0" r:id="rId3"/>
    <p:sldId id="270" r:id="rId4"/>
    <p:sldId id="271" r:id="rId5"/>
    <p:sldId id="272" r:id="rId6"/>
    <p:sldId id="277" r:id="rId7"/>
    <p:sldId id="280" r:id="rId8"/>
    <p:sldId id="278" r:id="rId9"/>
    <p:sldId id="290" r:id="rId10"/>
    <p:sldId id="279" r:id="rId11"/>
    <p:sldId id="289" r:id="rId12"/>
    <p:sldId id="291" r:id="rId13"/>
    <p:sldId id="292" r:id="rId14"/>
    <p:sldId id="293" r:id="rId15"/>
    <p:sldId id="294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95" r:id="rId24"/>
    <p:sldId id="288" r:id="rId25"/>
  </p:sldIdLst>
  <p:sldSz cx="12192000" cy="6858000"/>
  <p:notesSz cx="6858000" cy="9144000"/>
  <p:defaultTextStyle>
    <a:defPPr rtl="0"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ếu Hoàng" initials="HH" lastIdx="2" clrIdx="0">
    <p:extLst>
      <p:ext uri="{19B8F6BF-5375-455C-9EA6-DF929625EA0E}">
        <p15:presenceInfo xmlns:p15="http://schemas.microsoft.com/office/powerpoint/2012/main" userId="Hiếu Hoà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BDB94-598E-4FAA-AC5D-D3EE7823BE10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BDD73740-7C28-485C-BB11-28E9B904302C}">
      <dgm:prSet phldrT="[Văn bản]" custT="1"/>
      <dgm:spPr/>
      <dgm:t>
        <a:bodyPr/>
        <a:lstStyle/>
        <a:p>
          <a:r>
            <a:rPr lang="vi-VN" sz="1800" dirty="0" err="1">
              <a:solidFill>
                <a:schemeClr val="bg2"/>
              </a:solidFill>
            </a:rPr>
            <a:t>Khả</a:t>
          </a:r>
          <a:r>
            <a:rPr lang="vi-VN" sz="1800" dirty="0">
              <a:solidFill>
                <a:schemeClr val="bg2"/>
              </a:solidFill>
            </a:rPr>
            <a:t> năng </a:t>
          </a:r>
          <a:r>
            <a:rPr lang="vi-VN" sz="1800" dirty="0" err="1">
              <a:solidFill>
                <a:schemeClr val="bg2"/>
              </a:solidFill>
            </a:rPr>
            <a:t>tiếp</a:t>
          </a:r>
          <a:r>
            <a:rPr lang="vi-VN" sz="1800" dirty="0">
              <a:solidFill>
                <a:schemeClr val="bg2"/>
              </a:solidFill>
            </a:rPr>
            <a:t> </a:t>
          </a:r>
          <a:r>
            <a:rPr lang="vi-VN" sz="1800" dirty="0" err="1">
              <a:solidFill>
                <a:schemeClr val="bg2"/>
              </a:solidFill>
            </a:rPr>
            <a:t>cận</a:t>
          </a:r>
          <a:r>
            <a:rPr lang="vi-VN" sz="1800" dirty="0">
              <a:solidFill>
                <a:schemeClr val="bg2"/>
              </a:solidFill>
            </a:rPr>
            <a:t> </a:t>
          </a:r>
          <a:r>
            <a:rPr lang="vi-VN" sz="1800" dirty="0" err="1">
              <a:solidFill>
                <a:schemeClr val="bg2"/>
              </a:solidFill>
            </a:rPr>
            <a:t>yếu</a:t>
          </a:r>
          <a:endParaRPr lang="vi-VN" sz="1800" dirty="0">
            <a:solidFill>
              <a:schemeClr val="bg2"/>
            </a:solidFill>
          </a:endParaRPr>
        </a:p>
      </dgm:t>
    </dgm:pt>
    <dgm:pt modelId="{E5BF4A2C-CA7D-4077-8071-ACB60AB001AC}" type="parTrans" cxnId="{E430F5FA-DB1D-4D09-9D7E-71E8BD91DFE3}">
      <dgm:prSet/>
      <dgm:spPr/>
      <dgm:t>
        <a:bodyPr/>
        <a:lstStyle/>
        <a:p>
          <a:endParaRPr lang="vi-VN"/>
        </a:p>
      </dgm:t>
    </dgm:pt>
    <dgm:pt modelId="{77F58D6F-9FFC-439F-8D46-BD528E64C540}" type="sibTrans" cxnId="{E430F5FA-DB1D-4D09-9D7E-71E8BD91DFE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5C7D036D-44B1-4EA5-8791-C24D0F1E39EA}" type="pres">
      <dgm:prSet presAssocID="{72FBDB94-598E-4FAA-AC5D-D3EE7823BE10}" presName="Name0" presStyleCnt="0">
        <dgm:presLayoutVars>
          <dgm:chMax val="21"/>
          <dgm:chPref val="21"/>
        </dgm:presLayoutVars>
      </dgm:prSet>
      <dgm:spPr/>
    </dgm:pt>
    <dgm:pt modelId="{C0B6756D-E08B-4DA0-882C-61E85455CB0D}" type="pres">
      <dgm:prSet presAssocID="{BDD73740-7C28-485C-BB11-28E9B904302C}" presName="text1" presStyleCnt="0"/>
      <dgm:spPr/>
    </dgm:pt>
    <dgm:pt modelId="{D0FB1C39-6987-468F-A0CB-FB3C4A2D4EAE}" type="pres">
      <dgm:prSet presAssocID="{BDD73740-7C28-485C-BB11-28E9B904302C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4CACBBD-0031-4DFD-9814-5049E211D7D0}" type="pres">
      <dgm:prSet presAssocID="{BDD73740-7C28-485C-BB11-28E9B904302C}" presName="textaccent1" presStyleCnt="0"/>
      <dgm:spPr/>
    </dgm:pt>
    <dgm:pt modelId="{80F6DB16-6473-4F4E-9DED-90D3F6FD3D49}" type="pres">
      <dgm:prSet presAssocID="{BDD73740-7C28-485C-BB11-28E9B904302C}" presName="accentRepeatNode" presStyleLbl="solidAlignAcc1" presStyleIdx="0" presStyleCnt="2"/>
      <dgm:spPr/>
    </dgm:pt>
    <dgm:pt modelId="{4CC56D34-26F9-49F2-8984-3046CED11EE1}" type="pres">
      <dgm:prSet presAssocID="{77F58D6F-9FFC-439F-8D46-BD528E64C540}" presName="image1" presStyleCnt="0"/>
      <dgm:spPr/>
    </dgm:pt>
    <dgm:pt modelId="{CD207196-9690-4B46-B181-BC9146D79476}" type="pres">
      <dgm:prSet presAssocID="{77F58D6F-9FFC-439F-8D46-BD528E64C540}" presName="imageRepeatNode" presStyleLbl="alignAcc1" presStyleIdx="0" presStyleCnt="1"/>
      <dgm:spPr/>
    </dgm:pt>
    <dgm:pt modelId="{438943CC-C550-48EF-A2C9-25C1120988FB}" type="pres">
      <dgm:prSet presAssocID="{77F58D6F-9FFC-439F-8D46-BD528E64C540}" presName="imageaccent1" presStyleCnt="0"/>
      <dgm:spPr/>
    </dgm:pt>
    <dgm:pt modelId="{E705E7A7-9631-4DE7-8447-95F80D13091B}" type="pres">
      <dgm:prSet presAssocID="{77F58D6F-9FFC-439F-8D46-BD528E64C540}" presName="accentRepeatNode" presStyleLbl="solidAlignAcc1" presStyleIdx="1" presStyleCnt="2"/>
      <dgm:spPr/>
    </dgm:pt>
  </dgm:ptLst>
  <dgm:cxnLst>
    <dgm:cxn modelId="{21418A36-3186-4705-ACAC-30CDE5AE3D61}" type="presOf" srcId="{BDD73740-7C28-485C-BB11-28E9B904302C}" destId="{D0FB1C39-6987-468F-A0CB-FB3C4A2D4EAE}" srcOrd="0" destOrd="0" presId="urn:microsoft.com/office/officeart/2008/layout/HexagonCluster"/>
    <dgm:cxn modelId="{062D7C94-0AF8-4C1F-8243-1C2C776C12EA}" type="presOf" srcId="{77F58D6F-9FFC-439F-8D46-BD528E64C540}" destId="{CD207196-9690-4B46-B181-BC9146D79476}" srcOrd="0" destOrd="0" presId="urn:microsoft.com/office/officeart/2008/layout/HexagonCluster"/>
    <dgm:cxn modelId="{C9867CDC-7D6C-43DF-95BA-E51F7D1BE7F4}" type="presOf" srcId="{72FBDB94-598E-4FAA-AC5D-D3EE7823BE10}" destId="{5C7D036D-44B1-4EA5-8791-C24D0F1E39EA}" srcOrd="0" destOrd="0" presId="urn:microsoft.com/office/officeart/2008/layout/HexagonCluster"/>
    <dgm:cxn modelId="{E430F5FA-DB1D-4D09-9D7E-71E8BD91DFE3}" srcId="{72FBDB94-598E-4FAA-AC5D-D3EE7823BE10}" destId="{BDD73740-7C28-485C-BB11-28E9B904302C}" srcOrd="0" destOrd="0" parTransId="{E5BF4A2C-CA7D-4077-8071-ACB60AB001AC}" sibTransId="{77F58D6F-9FFC-439F-8D46-BD528E64C540}"/>
    <dgm:cxn modelId="{70B7BE3D-C9E1-4DAA-9CC3-8582981F031B}" type="presParOf" srcId="{5C7D036D-44B1-4EA5-8791-C24D0F1E39EA}" destId="{C0B6756D-E08B-4DA0-882C-61E85455CB0D}" srcOrd="0" destOrd="0" presId="urn:microsoft.com/office/officeart/2008/layout/HexagonCluster"/>
    <dgm:cxn modelId="{341A1A88-9E46-4B01-BFA6-13B87D42EEA8}" type="presParOf" srcId="{C0B6756D-E08B-4DA0-882C-61E85455CB0D}" destId="{D0FB1C39-6987-468F-A0CB-FB3C4A2D4EAE}" srcOrd="0" destOrd="0" presId="urn:microsoft.com/office/officeart/2008/layout/HexagonCluster"/>
    <dgm:cxn modelId="{919E602A-B6E2-4A4D-836E-1C2037473211}" type="presParOf" srcId="{5C7D036D-44B1-4EA5-8791-C24D0F1E39EA}" destId="{E4CACBBD-0031-4DFD-9814-5049E211D7D0}" srcOrd="1" destOrd="0" presId="urn:microsoft.com/office/officeart/2008/layout/HexagonCluster"/>
    <dgm:cxn modelId="{75CB8B60-1A63-4633-873B-1F37971B77EB}" type="presParOf" srcId="{E4CACBBD-0031-4DFD-9814-5049E211D7D0}" destId="{80F6DB16-6473-4F4E-9DED-90D3F6FD3D49}" srcOrd="0" destOrd="0" presId="urn:microsoft.com/office/officeart/2008/layout/HexagonCluster"/>
    <dgm:cxn modelId="{C2ECC8FD-3524-446E-B906-38E359CE1232}" type="presParOf" srcId="{5C7D036D-44B1-4EA5-8791-C24D0F1E39EA}" destId="{4CC56D34-26F9-49F2-8984-3046CED11EE1}" srcOrd="2" destOrd="0" presId="urn:microsoft.com/office/officeart/2008/layout/HexagonCluster"/>
    <dgm:cxn modelId="{5177BF44-1A1C-4468-87FD-C1680E980074}" type="presParOf" srcId="{4CC56D34-26F9-49F2-8984-3046CED11EE1}" destId="{CD207196-9690-4B46-B181-BC9146D79476}" srcOrd="0" destOrd="0" presId="urn:microsoft.com/office/officeart/2008/layout/HexagonCluster"/>
    <dgm:cxn modelId="{D6426611-A826-4775-AC52-F7D27C42154E}" type="presParOf" srcId="{5C7D036D-44B1-4EA5-8791-C24D0F1E39EA}" destId="{438943CC-C550-48EF-A2C9-25C1120988FB}" srcOrd="3" destOrd="0" presId="urn:microsoft.com/office/officeart/2008/layout/HexagonCluster"/>
    <dgm:cxn modelId="{0B8E8380-8C64-471B-8AD7-F5CE49DB81DB}" type="presParOf" srcId="{438943CC-C550-48EF-A2C9-25C1120988FB}" destId="{E705E7A7-9631-4DE7-8447-95F80D13091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2512B-F3D6-41F2-AA47-7D9C0281277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ECB0ACA6-901A-42E5-A102-E175F049162D}">
      <dgm:prSet phldrT="[Văn bản]" custT="1"/>
      <dgm:spPr/>
      <dgm:t>
        <a:bodyPr/>
        <a:lstStyle/>
        <a:p>
          <a:r>
            <a:rPr lang="vi-VN" sz="18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r>
            <a:rPr lang="vi-VN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vi-VN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dân cư cao</a:t>
          </a:r>
        </a:p>
      </dgm:t>
    </dgm:pt>
    <dgm:pt modelId="{822529E3-F513-4F89-8659-E440A0C9BDAE}" type="parTrans" cxnId="{2C0A56EE-6F29-439A-A6E1-8532896C1079}">
      <dgm:prSet/>
      <dgm:spPr/>
      <dgm:t>
        <a:bodyPr/>
        <a:lstStyle/>
        <a:p>
          <a:endParaRPr lang="vi-VN"/>
        </a:p>
      </dgm:t>
    </dgm:pt>
    <dgm:pt modelId="{BCD4940C-2128-41DF-AD25-5B80577F00DB}" type="sibTrans" cxnId="{2C0A56EE-6F29-439A-A6E1-8532896C107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vi-VN"/>
        </a:p>
      </dgm:t>
    </dgm:pt>
    <dgm:pt modelId="{C162C44A-C5BE-48B1-A431-1F0449E68D9E}" type="pres">
      <dgm:prSet presAssocID="{4102512B-F3D6-41F2-AA47-7D9C02812777}" presName="Name0" presStyleCnt="0">
        <dgm:presLayoutVars>
          <dgm:chMax val="21"/>
          <dgm:chPref val="21"/>
        </dgm:presLayoutVars>
      </dgm:prSet>
      <dgm:spPr/>
    </dgm:pt>
    <dgm:pt modelId="{0452FA9B-22EE-476E-93E8-1AD0C3059792}" type="pres">
      <dgm:prSet presAssocID="{ECB0ACA6-901A-42E5-A102-E175F049162D}" presName="text1" presStyleCnt="0"/>
      <dgm:spPr/>
    </dgm:pt>
    <dgm:pt modelId="{DA115D90-FC07-4561-A69F-BA7FE628F403}" type="pres">
      <dgm:prSet presAssocID="{ECB0ACA6-901A-42E5-A102-E175F049162D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B40F723-DBED-4459-8A19-19A0C3773FB4}" type="pres">
      <dgm:prSet presAssocID="{ECB0ACA6-901A-42E5-A102-E175F049162D}" presName="textaccent1" presStyleCnt="0"/>
      <dgm:spPr/>
    </dgm:pt>
    <dgm:pt modelId="{5E29F86E-CD67-4AC4-97C5-FFB5CF682BDD}" type="pres">
      <dgm:prSet presAssocID="{ECB0ACA6-901A-42E5-A102-E175F049162D}" presName="accentRepeatNode" presStyleLbl="solidAlignAcc1" presStyleIdx="0" presStyleCnt="2"/>
      <dgm:spPr/>
    </dgm:pt>
    <dgm:pt modelId="{0E043FC2-2330-455A-A762-58F45D0BF8FC}" type="pres">
      <dgm:prSet presAssocID="{BCD4940C-2128-41DF-AD25-5B80577F00DB}" presName="image1" presStyleCnt="0"/>
      <dgm:spPr/>
    </dgm:pt>
    <dgm:pt modelId="{02AC4B05-8840-40E7-B4D3-4437D257ADAF}" type="pres">
      <dgm:prSet presAssocID="{BCD4940C-2128-41DF-AD25-5B80577F00DB}" presName="imageRepeatNode" presStyleLbl="alignAcc1" presStyleIdx="0" presStyleCnt="1"/>
      <dgm:spPr/>
    </dgm:pt>
    <dgm:pt modelId="{ED33EE8E-9E52-4348-BBA4-214C3DB1B8A7}" type="pres">
      <dgm:prSet presAssocID="{BCD4940C-2128-41DF-AD25-5B80577F00DB}" presName="imageaccent1" presStyleCnt="0"/>
      <dgm:spPr/>
    </dgm:pt>
    <dgm:pt modelId="{A75F8E16-2E42-455A-AF8B-5F8F1EB56D76}" type="pres">
      <dgm:prSet presAssocID="{BCD4940C-2128-41DF-AD25-5B80577F00DB}" presName="accentRepeatNode" presStyleLbl="solidAlignAcc1" presStyleIdx="1" presStyleCnt="2"/>
      <dgm:spPr/>
    </dgm:pt>
  </dgm:ptLst>
  <dgm:cxnLst>
    <dgm:cxn modelId="{069C1885-C63F-4C8F-810D-AE82F9C80062}" type="presOf" srcId="{BCD4940C-2128-41DF-AD25-5B80577F00DB}" destId="{02AC4B05-8840-40E7-B4D3-4437D257ADAF}" srcOrd="0" destOrd="0" presId="urn:microsoft.com/office/officeart/2008/layout/HexagonCluster"/>
    <dgm:cxn modelId="{37B75788-D3EF-4874-9579-FED9D84EFE54}" type="presOf" srcId="{4102512B-F3D6-41F2-AA47-7D9C02812777}" destId="{C162C44A-C5BE-48B1-A431-1F0449E68D9E}" srcOrd="0" destOrd="0" presId="urn:microsoft.com/office/officeart/2008/layout/HexagonCluster"/>
    <dgm:cxn modelId="{4EDBAFC3-DEF6-471E-82F9-CBBEC318FE2B}" type="presOf" srcId="{ECB0ACA6-901A-42E5-A102-E175F049162D}" destId="{DA115D90-FC07-4561-A69F-BA7FE628F403}" srcOrd="0" destOrd="0" presId="urn:microsoft.com/office/officeart/2008/layout/HexagonCluster"/>
    <dgm:cxn modelId="{2C0A56EE-6F29-439A-A6E1-8532896C1079}" srcId="{4102512B-F3D6-41F2-AA47-7D9C02812777}" destId="{ECB0ACA6-901A-42E5-A102-E175F049162D}" srcOrd="0" destOrd="0" parTransId="{822529E3-F513-4F89-8659-E440A0C9BDAE}" sibTransId="{BCD4940C-2128-41DF-AD25-5B80577F00DB}"/>
    <dgm:cxn modelId="{318A1936-520E-4F43-8E76-6A01E0348BB3}" type="presParOf" srcId="{C162C44A-C5BE-48B1-A431-1F0449E68D9E}" destId="{0452FA9B-22EE-476E-93E8-1AD0C3059792}" srcOrd="0" destOrd="0" presId="urn:microsoft.com/office/officeart/2008/layout/HexagonCluster"/>
    <dgm:cxn modelId="{C7B931E0-650B-41E3-BEFA-7F13274B49C8}" type="presParOf" srcId="{0452FA9B-22EE-476E-93E8-1AD0C3059792}" destId="{DA115D90-FC07-4561-A69F-BA7FE628F403}" srcOrd="0" destOrd="0" presId="urn:microsoft.com/office/officeart/2008/layout/HexagonCluster"/>
    <dgm:cxn modelId="{7B3341BC-20CF-4FB9-9374-7409437DB2DF}" type="presParOf" srcId="{C162C44A-C5BE-48B1-A431-1F0449E68D9E}" destId="{5B40F723-DBED-4459-8A19-19A0C3773FB4}" srcOrd="1" destOrd="0" presId="urn:microsoft.com/office/officeart/2008/layout/HexagonCluster"/>
    <dgm:cxn modelId="{F2F19082-AF30-421C-A630-0287922D7DE2}" type="presParOf" srcId="{5B40F723-DBED-4459-8A19-19A0C3773FB4}" destId="{5E29F86E-CD67-4AC4-97C5-FFB5CF682BDD}" srcOrd="0" destOrd="0" presId="urn:microsoft.com/office/officeart/2008/layout/HexagonCluster"/>
    <dgm:cxn modelId="{38BCD4B4-53E3-4BCE-B88A-A9039D7D3FD2}" type="presParOf" srcId="{C162C44A-C5BE-48B1-A431-1F0449E68D9E}" destId="{0E043FC2-2330-455A-A762-58F45D0BF8FC}" srcOrd="2" destOrd="0" presId="urn:microsoft.com/office/officeart/2008/layout/HexagonCluster"/>
    <dgm:cxn modelId="{A38A42B6-BDFC-41C3-BBEE-B3E2B25E350D}" type="presParOf" srcId="{0E043FC2-2330-455A-A762-58F45D0BF8FC}" destId="{02AC4B05-8840-40E7-B4D3-4437D257ADAF}" srcOrd="0" destOrd="0" presId="urn:microsoft.com/office/officeart/2008/layout/HexagonCluster"/>
    <dgm:cxn modelId="{D2F2391C-0049-4FFD-829E-2AEAB5AB1F02}" type="presParOf" srcId="{C162C44A-C5BE-48B1-A431-1F0449E68D9E}" destId="{ED33EE8E-9E52-4348-BBA4-214C3DB1B8A7}" srcOrd="3" destOrd="0" presId="urn:microsoft.com/office/officeart/2008/layout/HexagonCluster"/>
    <dgm:cxn modelId="{89D42790-E457-40AB-AA5C-14C01B1D5D82}" type="presParOf" srcId="{ED33EE8E-9E52-4348-BBA4-214C3DB1B8A7}" destId="{A75F8E16-2E42-455A-AF8B-5F8F1EB56D7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9701F-FABE-4656-ADD2-2C10C61F74FA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932F77CA-3D37-4CC8-958B-5D7CAB1DFBE8}">
      <dgm:prSet phldrT="[Văn bản]"/>
      <dgm:spPr/>
      <dgm:t>
        <a:bodyPr/>
        <a:lstStyle/>
        <a:p>
          <a:r>
            <a:rPr lang="vi-VN" dirty="0" err="1">
              <a:solidFill>
                <a:schemeClr val="bg2"/>
              </a:solidFill>
            </a:rPr>
            <a:t>Hạ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tầng</a:t>
          </a:r>
          <a:r>
            <a:rPr lang="vi-VN" dirty="0">
              <a:solidFill>
                <a:schemeClr val="bg2"/>
              </a:solidFill>
            </a:rPr>
            <a:t> giao thông </a:t>
          </a:r>
          <a:r>
            <a:rPr lang="vi-VN" dirty="0" err="1">
              <a:solidFill>
                <a:schemeClr val="bg2"/>
              </a:solidFill>
            </a:rPr>
            <a:t>còn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yếu</a:t>
          </a:r>
          <a:endParaRPr lang="vi-VN" dirty="0">
            <a:solidFill>
              <a:schemeClr val="bg2"/>
            </a:solidFill>
          </a:endParaRPr>
        </a:p>
      </dgm:t>
    </dgm:pt>
    <dgm:pt modelId="{CE4E5BB7-3FEC-4D6C-BE85-80F14309599B}" type="parTrans" cxnId="{A6F6133D-9D14-4B3D-889E-9C7C4B2FB292}">
      <dgm:prSet/>
      <dgm:spPr/>
      <dgm:t>
        <a:bodyPr/>
        <a:lstStyle/>
        <a:p>
          <a:endParaRPr lang="vi-VN"/>
        </a:p>
      </dgm:t>
    </dgm:pt>
    <dgm:pt modelId="{B007A888-465F-4D75-8273-2E30F0E9F131}" type="sibTrans" cxnId="{A6F6133D-9D14-4B3D-889E-9C7C4B2FB292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C27598D0-EF0A-453D-8846-58DDEC5586EB}" type="pres">
      <dgm:prSet presAssocID="{02A9701F-FABE-4656-ADD2-2C10C61F74FA}" presName="Name0" presStyleCnt="0">
        <dgm:presLayoutVars>
          <dgm:chMax val="21"/>
          <dgm:chPref val="21"/>
        </dgm:presLayoutVars>
      </dgm:prSet>
      <dgm:spPr/>
    </dgm:pt>
    <dgm:pt modelId="{66D716A0-AE51-4074-8EEF-B814AD7C0E05}" type="pres">
      <dgm:prSet presAssocID="{932F77CA-3D37-4CC8-958B-5D7CAB1DFBE8}" presName="text1" presStyleCnt="0"/>
      <dgm:spPr/>
    </dgm:pt>
    <dgm:pt modelId="{F70D18C1-65A9-4FF5-8FA3-F5B5E5BAEEE2}" type="pres">
      <dgm:prSet presAssocID="{932F77CA-3D37-4CC8-958B-5D7CAB1DFBE8}" presName="textRepeatNode" presStyleLbl="alignNode1" presStyleIdx="0" presStyleCnt="1" custLinFactNeighborX="-82193" custLinFactNeighborY="13673">
        <dgm:presLayoutVars>
          <dgm:chMax val="0"/>
          <dgm:chPref val="0"/>
          <dgm:bulletEnabled val="1"/>
        </dgm:presLayoutVars>
      </dgm:prSet>
      <dgm:spPr/>
    </dgm:pt>
    <dgm:pt modelId="{3C639A66-BB5B-4A3F-808E-DCA9493581D6}" type="pres">
      <dgm:prSet presAssocID="{932F77CA-3D37-4CC8-958B-5D7CAB1DFBE8}" presName="textaccent1" presStyleCnt="0"/>
      <dgm:spPr/>
    </dgm:pt>
    <dgm:pt modelId="{AFF3FFDE-ECB3-4E6A-A906-DB68997408C4}" type="pres">
      <dgm:prSet presAssocID="{932F77CA-3D37-4CC8-958B-5D7CAB1DFBE8}" presName="accentRepeatNode" presStyleLbl="solidAlignAcc1" presStyleIdx="0" presStyleCnt="2" custLinFactX="57999" custLinFactNeighborX="100000" custLinFactNeighborY="-4577"/>
      <dgm:spPr/>
    </dgm:pt>
    <dgm:pt modelId="{8265D2EE-10E1-4D7A-8AE6-7816A99C3876}" type="pres">
      <dgm:prSet presAssocID="{B007A888-465F-4D75-8273-2E30F0E9F131}" presName="image1" presStyleCnt="0"/>
      <dgm:spPr/>
    </dgm:pt>
    <dgm:pt modelId="{35F18612-4A38-4D47-AE4E-CA702D4799B5}" type="pres">
      <dgm:prSet presAssocID="{B007A888-465F-4D75-8273-2E30F0E9F131}" presName="imageRepeatNode" presStyleLbl="alignAcc1" presStyleIdx="0" presStyleCnt="1" custLinFactNeighborX="86613" custLinFactNeighborY="11495"/>
      <dgm:spPr/>
    </dgm:pt>
    <dgm:pt modelId="{67D17E18-F09F-477B-9978-DED40DD866C6}" type="pres">
      <dgm:prSet presAssocID="{B007A888-465F-4D75-8273-2E30F0E9F131}" presName="imageaccent1" presStyleCnt="0"/>
      <dgm:spPr/>
    </dgm:pt>
    <dgm:pt modelId="{920C2781-05D1-45AD-B242-BE7494593338}" type="pres">
      <dgm:prSet presAssocID="{B007A888-465F-4D75-8273-2E30F0E9F131}" presName="accentRepeatNode" presStyleLbl="solidAlignAcc1" presStyleIdx="1" presStyleCnt="2" custLinFactX="74873" custLinFactY="100000" custLinFactNeighborX="100000" custLinFactNeighborY="100402"/>
      <dgm:spPr/>
    </dgm:pt>
  </dgm:ptLst>
  <dgm:cxnLst>
    <dgm:cxn modelId="{A6F6133D-9D14-4B3D-889E-9C7C4B2FB292}" srcId="{02A9701F-FABE-4656-ADD2-2C10C61F74FA}" destId="{932F77CA-3D37-4CC8-958B-5D7CAB1DFBE8}" srcOrd="0" destOrd="0" parTransId="{CE4E5BB7-3FEC-4D6C-BE85-80F14309599B}" sibTransId="{B007A888-465F-4D75-8273-2E30F0E9F131}"/>
    <dgm:cxn modelId="{55A4BB81-3D76-4532-80B2-65C29A32DF30}" type="presOf" srcId="{02A9701F-FABE-4656-ADD2-2C10C61F74FA}" destId="{C27598D0-EF0A-453D-8846-58DDEC5586EB}" srcOrd="0" destOrd="0" presId="urn:microsoft.com/office/officeart/2008/layout/HexagonCluster"/>
    <dgm:cxn modelId="{FD883291-180E-4177-9358-777C85D5D518}" type="presOf" srcId="{B007A888-465F-4D75-8273-2E30F0E9F131}" destId="{35F18612-4A38-4D47-AE4E-CA702D4799B5}" srcOrd="0" destOrd="0" presId="urn:microsoft.com/office/officeart/2008/layout/HexagonCluster"/>
    <dgm:cxn modelId="{E93CAEDA-9FC0-4DEB-88B6-B6C69C313D47}" type="presOf" srcId="{932F77CA-3D37-4CC8-958B-5D7CAB1DFBE8}" destId="{F70D18C1-65A9-4FF5-8FA3-F5B5E5BAEEE2}" srcOrd="0" destOrd="0" presId="urn:microsoft.com/office/officeart/2008/layout/HexagonCluster"/>
    <dgm:cxn modelId="{D00B588A-1978-43B6-BB96-BCD1535D6A64}" type="presParOf" srcId="{C27598D0-EF0A-453D-8846-58DDEC5586EB}" destId="{66D716A0-AE51-4074-8EEF-B814AD7C0E05}" srcOrd="0" destOrd="0" presId="urn:microsoft.com/office/officeart/2008/layout/HexagonCluster"/>
    <dgm:cxn modelId="{C87B921C-7645-4D28-A11E-6BA286C823A4}" type="presParOf" srcId="{66D716A0-AE51-4074-8EEF-B814AD7C0E05}" destId="{F70D18C1-65A9-4FF5-8FA3-F5B5E5BAEEE2}" srcOrd="0" destOrd="0" presId="urn:microsoft.com/office/officeart/2008/layout/HexagonCluster"/>
    <dgm:cxn modelId="{3B46281E-A9AD-42C4-BC38-28783DF6EB1A}" type="presParOf" srcId="{C27598D0-EF0A-453D-8846-58DDEC5586EB}" destId="{3C639A66-BB5B-4A3F-808E-DCA9493581D6}" srcOrd="1" destOrd="0" presId="urn:microsoft.com/office/officeart/2008/layout/HexagonCluster"/>
    <dgm:cxn modelId="{AA107E96-7370-47B4-8F00-0FBA46BF8ECE}" type="presParOf" srcId="{3C639A66-BB5B-4A3F-808E-DCA9493581D6}" destId="{AFF3FFDE-ECB3-4E6A-A906-DB68997408C4}" srcOrd="0" destOrd="0" presId="urn:microsoft.com/office/officeart/2008/layout/HexagonCluster"/>
    <dgm:cxn modelId="{555B407B-C1B0-4255-8BE9-984D41398641}" type="presParOf" srcId="{C27598D0-EF0A-453D-8846-58DDEC5586EB}" destId="{8265D2EE-10E1-4D7A-8AE6-7816A99C3876}" srcOrd="2" destOrd="0" presId="urn:microsoft.com/office/officeart/2008/layout/HexagonCluster"/>
    <dgm:cxn modelId="{B0B1DCF2-222A-4F86-A4C5-D6556894D8FA}" type="presParOf" srcId="{8265D2EE-10E1-4D7A-8AE6-7816A99C3876}" destId="{35F18612-4A38-4D47-AE4E-CA702D4799B5}" srcOrd="0" destOrd="0" presId="urn:microsoft.com/office/officeart/2008/layout/HexagonCluster"/>
    <dgm:cxn modelId="{C3C3EFC4-71C2-465B-BB07-752536F7D560}" type="presParOf" srcId="{C27598D0-EF0A-453D-8846-58DDEC5586EB}" destId="{67D17E18-F09F-477B-9978-DED40DD866C6}" srcOrd="3" destOrd="0" presId="urn:microsoft.com/office/officeart/2008/layout/HexagonCluster"/>
    <dgm:cxn modelId="{9A02F0E9-6BD8-4B50-BAF6-05F72AD36AA5}" type="presParOf" srcId="{67D17E18-F09F-477B-9978-DED40DD866C6}" destId="{920C2781-05D1-45AD-B242-BE749459333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534C90-4A4F-483F-998D-7C0A025FD5FE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DCF6107-6D1E-4BB8-8BC6-F199CD0D006E}">
      <dgm:prSet phldrT="[Văn bản]"/>
      <dgm:spPr/>
      <dgm:t>
        <a:bodyPr/>
        <a:lstStyle/>
        <a:p>
          <a:r>
            <a:rPr lang="vi-VN" dirty="0">
              <a:solidFill>
                <a:schemeClr val="bg2"/>
              </a:solidFill>
            </a:rPr>
            <a:t>Chi </a:t>
          </a:r>
          <a:r>
            <a:rPr lang="vi-VN" dirty="0" err="1">
              <a:solidFill>
                <a:schemeClr val="bg2"/>
              </a:solidFill>
            </a:rPr>
            <a:t>phí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đầu</a:t>
          </a:r>
          <a:r>
            <a:rPr lang="vi-VN" dirty="0">
              <a:solidFill>
                <a:schemeClr val="bg2"/>
              </a:solidFill>
            </a:rPr>
            <a:t> tư phương </a:t>
          </a:r>
          <a:r>
            <a:rPr lang="vi-VN" dirty="0" err="1">
              <a:solidFill>
                <a:schemeClr val="bg2"/>
              </a:solidFill>
            </a:rPr>
            <a:t>tiện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đắt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đỏ</a:t>
          </a:r>
          <a:endParaRPr lang="vi-VN" dirty="0">
            <a:solidFill>
              <a:schemeClr val="bg2"/>
            </a:solidFill>
          </a:endParaRPr>
        </a:p>
      </dgm:t>
    </dgm:pt>
    <dgm:pt modelId="{BF0E5085-81DD-4E53-B1F2-E9CEFFAE89FA}" type="parTrans" cxnId="{B8152E4D-4C47-4F21-8BE2-602CC3F8F64E}">
      <dgm:prSet/>
      <dgm:spPr/>
      <dgm:t>
        <a:bodyPr/>
        <a:lstStyle/>
        <a:p>
          <a:endParaRPr lang="vi-VN"/>
        </a:p>
      </dgm:t>
    </dgm:pt>
    <dgm:pt modelId="{43E5E473-9FDF-471C-B1E8-50F25BF1DCF8}" type="sibTrans" cxnId="{B8152E4D-4C47-4F21-8BE2-602CC3F8F64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92DA433C-5F78-4B69-BD38-1B43999A4FCA}" type="pres">
      <dgm:prSet presAssocID="{19534C90-4A4F-483F-998D-7C0A025FD5FE}" presName="Name0" presStyleCnt="0">
        <dgm:presLayoutVars>
          <dgm:chMax val="21"/>
          <dgm:chPref val="21"/>
        </dgm:presLayoutVars>
      </dgm:prSet>
      <dgm:spPr/>
    </dgm:pt>
    <dgm:pt modelId="{E40E0F2A-3550-4656-B4C0-72530A94D16A}" type="pres">
      <dgm:prSet presAssocID="{ADCF6107-6D1E-4BB8-8BC6-F199CD0D006E}" presName="text1" presStyleCnt="0"/>
      <dgm:spPr/>
    </dgm:pt>
    <dgm:pt modelId="{D7BDA7F2-64D6-4256-BD4B-5F6030943208}" type="pres">
      <dgm:prSet presAssocID="{ADCF6107-6D1E-4BB8-8BC6-F199CD0D006E}" presName="textRepeatNode" presStyleLbl="alignNode1" presStyleIdx="0" presStyleCnt="1" custLinFactNeighborX="-84565" custLinFactNeighborY="-1210">
        <dgm:presLayoutVars>
          <dgm:chMax val="0"/>
          <dgm:chPref val="0"/>
          <dgm:bulletEnabled val="1"/>
        </dgm:presLayoutVars>
      </dgm:prSet>
      <dgm:spPr/>
    </dgm:pt>
    <dgm:pt modelId="{CEE0A839-3E4D-49CD-B637-1ABF9EC5CD98}" type="pres">
      <dgm:prSet presAssocID="{ADCF6107-6D1E-4BB8-8BC6-F199CD0D006E}" presName="textaccent1" presStyleCnt="0"/>
      <dgm:spPr/>
    </dgm:pt>
    <dgm:pt modelId="{7CD36963-099D-4DA0-94AF-297D6E192542}" type="pres">
      <dgm:prSet presAssocID="{ADCF6107-6D1E-4BB8-8BC6-F199CD0D006E}" presName="accentRepeatNode" presStyleLbl="solidAlignAcc1" presStyleIdx="0" presStyleCnt="2" custLinFactX="-46271" custLinFactY="-169649" custLinFactNeighborX="-100000" custLinFactNeighborY="-200000"/>
      <dgm:spPr/>
    </dgm:pt>
    <dgm:pt modelId="{971F8530-823C-4579-ABC5-3AC869A5ABE6}" type="pres">
      <dgm:prSet presAssocID="{43E5E473-9FDF-471C-B1E8-50F25BF1DCF8}" presName="image1" presStyleCnt="0"/>
      <dgm:spPr/>
    </dgm:pt>
    <dgm:pt modelId="{21C11A74-34CA-47AA-A881-A6896099B935}" type="pres">
      <dgm:prSet presAssocID="{43E5E473-9FDF-471C-B1E8-50F25BF1DCF8}" presName="imageRepeatNode" presStyleLbl="alignAcc1" presStyleIdx="0" presStyleCnt="1" custLinFactNeighborX="82882" custLinFactNeighborY="-4133"/>
      <dgm:spPr/>
    </dgm:pt>
    <dgm:pt modelId="{9111536F-90CE-4A19-ADD0-96A146FA9B16}" type="pres">
      <dgm:prSet presAssocID="{43E5E473-9FDF-471C-B1E8-50F25BF1DCF8}" presName="imageaccent1" presStyleCnt="0"/>
      <dgm:spPr/>
    </dgm:pt>
    <dgm:pt modelId="{22161CE5-2D9C-4FDA-93D4-BB633F61D07C}" type="pres">
      <dgm:prSet presAssocID="{43E5E473-9FDF-471C-B1E8-50F25BF1DCF8}" presName="accentRepeatNode" presStyleLbl="solidAlignAcc1" presStyleIdx="1" presStyleCnt="2" custLinFactX="62307" custLinFactY="-200000" custLinFactNeighborX="100000" custLinFactNeighborY="-205157"/>
      <dgm:spPr/>
    </dgm:pt>
  </dgm:ptLst>
  <dgm:cxnLst>
    <dgm:cxn modelId="{2E877641-5B3E-4834-823E-0D3DBAF7C2E7}" type="presOf" srcId="{19534C90-4A4F-483F-998D-7C0A025FD5FE}" destId="{92DA433C-5F78-4B69-BD38-1B43999A4FCA}" srcOrd="0" destOrd="0" presId="urn:microsoft.com/office/officeart/2008/layout/HexagonCluster"/>
    <dgm:cxn modelId="{23DA7A69-7C25-406A-AB50-CDD44D89A718}" type="presOf" srcId="{43E5E473-9FDF-471C-B1E8-50F25BF1DCF8}" destId="{21C11A74-34CA-47AA-A881-A6896099B935}" srcOrd="0" destOrd="0" presId="urn:microsoft.com/office/officeart/2008/layout/HexagonCluster"/>
    <dgm:cxn modelId="{B8152E4D-4C47-4F21-8BE2-602CC3F8F64E}" srcId="{19534C90-4A4F-483F-998D-7C0A025FD5FE}" destId="{ADCF6107-6D1E-4BB8-8BC6-F199CD0D006E}" srcOrd="0" destOrd="0" parTransId="{BF0E5085-81DD-4E53-B1F2-E9CEFFAE89FA}" sibTransId="{43E5E473-9FDF-471C-B1E8-50F25BF1DCF8}"/>
    <dgm:cxn modelId="{DBCF3581-B92E-4B16-A0D9-5B24409B7605}" type="presOf" srcId="{ADCF6107-6D1E-4BB8-8BC6-F199CD0D006E}" destId="{D7BDA7F2-64D6-4256-BD4B-5F6030943208}" srcOrd="0" destOrd="0" presId="urn:microsoft.com/office/officeart/2008/layout/HexagonCluster"/>
    <dgm:cxn modelId="{E86CB89A-1A81-4BCE-97A9-E5AEE0485DC0}" type="presParOf" srcId="{92DA433C-5F78-4B69-BD38-1B43999A4FCA}" destId="{E40E0F2A-3550-4656-B4C0-72530A94D16A}" srcOrd="0" destOrd="0" presId="urn:microsoft.com/office/officeart/2008/layout/HexagonCluster"/>
    <dgm:cxn modelId="{4AA78F10-8A8B-451A-825B-F7A518FBC102}" type="presParOf" srcId="{E40E0F2A-3550-4656-B4C0-72530A94D16A}" destId="{D7BDA7F2-64D6-4256-BD4B-5F6030943208}" srcOrd="0" destOrd="0" presId="urn:microsoft.com/office/officeart/2008/layout/HexagonCluster"/>
    <dgm:cxn modelId="{484D9191-7F8C-4938-9916-A1D98A3E1209}" type="presParOf" srcId="{92DA433C-5F78-4B69-BD38-1B43999A4FCA}" destId="{CEE0A839-3E4D-49CD-B637-1ABF9EC5CD98}" srcOrd="1" destOrd="0" presId="urn:microsoft.com/office/officeart/2008/layout/HexagonCluster"/>
    <dgm:cxn modelId="{F76566B3-DA59-4BE3-9B3E-5AB2ECC6E42D}" type="presParOf" srcId="{CEE0A839-3E4D-49CD-B637-1ABF9EC5CD98}" destId="{7CD36963-099D-4DA0-94AF-297D6E192542}" srcOrd="0" destOrd="0" presId="urn:microsoft.com/office/officeart/2008/layout/HexagonCluster"/>
    <dgm:cxn modelId="{26041938-76E3-4435-BA71-1CA5999DDD98}" type="presParOf" srcId="{92DA433C-5F78-4B69-BD38-1B43999A4FCA}" destId="{971F8530-823C-4579-ABC5-3AC869A5ABE6}" srcOrd="2" destOrd="0" presId="urn:microsoft.com/office/officeart/2008/layout/HexagonCluster"/>
    <dgm:cxn modelId="{EC638ED3-F4AA-477E-998F-379BA618485E}" type="presParOf" srcId="{971F8530-823C-4579-ABC5-3AC869A5ABE6}" destId="{21C11A74-34CA-47AA-A881-A6896099B935}" srcOrd="0" destOrd="0" presId="urn:microsoft.com/office/officeart/2008/layout/HexagonCluster"/>
    <dgm:cxn modelId="{5E5F8ECC-2208-4249-8903-D65A867A4E15}" type="presParOf" srcId="{92DA433C-5F78-4B69-BD38-1B43999A4FCA}" destId="{9111536F-90CE-4A19-ADD0-96A146FA9B16}" srcOrd="3" destOrd="0" presId="urn:microsoft.com/office/officeart/2008/layout/HexagonCluster"/>
    <dgm:cxn modelId="{62A08478-7D48-42FD-B310-2BECF4B85BB0}" type="presParOf" srcId="{9111536F-90CE-4A19-ADD0-96A146FA9B16}" destId="{22161CE5-2D9C-4FDA-93D4-BB633F61D07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2E4962-C1E4-4BB6-BCEB-7388B765838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C20C5A70-04B4-435D-A72E-4FD9CBDFA341}">
      <dgm:prSet phldrT="[Văn bản]"/>
      <dgm:spPr/>
      <dgm:t>
        <a:bodyPr/>
        <a:lstStyle/>
        <a:p>
          <a:r>
            <a:rPr lang="vi-VN" dirty="0" err="1">
              <a:solidFill>
                <a:schemeClr val="bg2"/>
              </a:solidFill>
            </a:rPr>
            <a:t>Mất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thời</a:t>
          </a:r>
          <a:r>
            <a:rPr lang="vi-VN" dirty="0">
              <a:solidFill>
                <a:schemeClr val="bg2"/>
              </a:solidFill>
            </a:rPr>
            <a:t> gian </a:t>
          </a:r>
          <a:r>
            <a:rPr lang="vi-VN" dirty="0" err="1">
              <a:solidFill>
                <a:schemeClr val="bg2"/>
              </a:solidFill>
            </a:rPr>
            <a:t>tìm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kiếm</a:t>
          </a:r>
          <a:endParaRPr lang="vi-VN" dirty="0">
            <a:solidFill>
              <a:schemeClr val="bg2"/>
            </a:solidFill>
          </a:endParaRPr>
        </a:p>
      </dgm:t>
    </dgm:pt>
    <dgm:pt modelId="{C1678ECF-D16F-42A0-9C59-7442F0CD4C82}" type="parTrans" cxnId="{EA0F1882-B715-44D8-B8E5-32092DB3A902}">
      <dgm:prSet/>
      <dgm:spPr/>
      <dgm:t>
        <a:bodyPr/>
        <a:lstStyle/>
        <a:p>
          <a:endParaRPr lang="vi-VN"/>
        </a:p>
      </dgm:t>
    </dgm:pt>
    <dgm:pt modelId="{EEFBAC34-EA95-4464-ABD2-EE9905812C6D}" type="sibTrans" cxnId="{EA0F1882-B715-44D8-B8E5-32092DB3A902}">
      <dgm:prSet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vi-VN"/>
        </a:p>
      </dgm:t>
    </dgm:pt>
    <dgm:pt modelId="{3422B0FB-D703-4B0F-AFE3-3C85996825A9}" type="pres">
      <dgm:prSet presAssocID="{1C2E4962-C1E4-4BB6-BCEB-7388B7658387}" presName="Name0" presStyleCnt="0">
        <dgm:presLayoutVars>
          <dgm:chMax val="21"/>
          <dgm:chPref val="21"/>
        </dgm:presLayoutVars>
      </dgm:prSet>
      <dgm:spPr/>
    </dgm:pt>
    <dgm:pt modelId="{0E8E365A-AB1C-4D27-951B-596C4D4EADA2}" type="pres">
      <dgm:prSet presAssocID="{C20C5A70-04B4-435D-A72E-4FD9CBDFA341}" presName="text1" presStyleCnt="0"/>
      <dgm:spPr/>
    </dgm:pt>
    <dgm:pt modelId="{3C4C108B-3BB7-4DB0-A9B0-412522B2DC8F}" type="pres">
      <dgm:prSet presAssocID="{C20C5A70-04B4-435D-A72E-4FD9CBDFA341}" presName="textRepeatNode" presStyleLbl="alignNode1" presStyleIdx="0" presStyleCnt="1" custLinFactNeighborX="-77463" custLinFactNeighborY="4977">
        <dgm:presLayoutVars>
          <dgm:chMax val="0"/>
          <dgm:chPref val="0"/>
          <dgm:bulletEnabled val="1"/>
        </dgm:presLayoutVars>
      </dgm:prSet>
      <dgm:spPr/>
    </dgm:pt>
    <dgm:pt modelId="{AAD642D9-539D-4DE1-9CEE-788279D770BA}" type="pres">
      <dgm:prSet presAssocID="{C20C5A70-04B4-435D-A72E-4FD9CBDFA341}" presName="textaccent1" presStyleCnt="0"/>
      <dgm:spPr/>
    </dgm:pt>
    <dgm:pt modelId="{C547E0E4-6A63-4EEB-86A9-3FAFE60BDE17}" type="pres">
      <dgm:prSet presAssocID="{C20C5A70-04B4-435D-A72E-4FD9CBDFA341}" presName="accentRepeatNode" presStyleLbl="solidAlignAcc1" presStyleIdx="0" presStyleCnt="2" custLinFactNeighborX="62266" custLinFactNeighborY="27054"/>
      <dgm:spPr/>
    </dgm:pt>
    <dgm:pt modelId="{B3F685FA-976E-44F9-8D53-D2C00C767761}" type="pres">
      <dgm:prSet presAssocID="{EEFBAC34-EA95-4464-ABD2-EE9905812C6D}" presName="image1" presStyleCnt="0"/>
      <dgm:spPr/>
    </dgm:pt>
    <dgm:pt modelId="{120518DD-5687-4765-B9B7-5E4B6C7C9FEB}" type="pres">
      <dgm:prSet presAssocID="{EEFBAC34-EA95-4464-ABD2-EE9905812C6D}" presName="imageRepeatNode" presStyleLbl="alignAcc1" presStyleIdx="0" presStyleCnt="1" custScaleX="95855" custScaleY="93765" custLinFactNeighborX="87430" custLinFactNeighborY="5358"/>
      <dgm:spPr/>
    </dgm:pt>
    <dgm:pt modelId="{121A64FB-DC84-4BF7-975C-0CD523FE677B}" type="pres">
      <dgm:prSet presAssocID="{EEFBAC34-EA95-4464-ABD2-EE9905812C6D}" presName="imageaccent1" presStyleCnt="0"/>
      <dgm:spPr/>
    </dgm:pt>
    <dgm:pt modelId="{7778075D-7D02-45A7-982E-A687F5C92DA5}" type="pres">
      <dgm:prSet presAssocID="{EEFBAC34-EA95-4464-ABD2-EE9905812C6D}" presName="accentRepeatNode" presStyleLbl="solidAlignAcc1" presStyleIdx="1" presStyleCnt="2" custLinFactX="150107" custLinFactNeighborX="200000"/>
      <dgm:spPr/>
    </dgm:pt>
  </dgm:ptLst>
  <dgm:cxnLst>
    <dgm:cxn modelId="{BA511F25-D047-4E62-99B6-F627E6029F41}" type="presOf" srcId="{EEFBAC34-EA95-4464-ABD2-EE9905812C6D}" destId="{120518DD-5687-4765-B9B7-5E4B6C7C9FEB}" srcOrd="0" destOrd="0" presId="urn:microsoft.com/office/officeart/2008/layout/HexagonCluster"/>
    <dgm:cxn modelId="{103E1454-B523-4DAF-B284-03205506709F}" type="presOf" srcId="{C20C5A70-04B4-435D-A72E-4FD9CBDFA341}" destId="{3C4C108B-3BB7-4DB0-A9B0-412522B2DC8F}" srcOrd="0" destOrd="0" presId="urn:microsoft.com/office/officeart/2008/layout/HexagonCluster"/>
    <dgm:cxn modelId="{EA0F1882-B715-44D8-B8E5-32092DB3A902}" srcId="{1C2E4962-C1E4-4BB6-BCEB-7388B7658387}" destId="{C20C5A70-04B4-435D-A72E-4FD9CBDFA341}" srcOrd="0" destOrd="0" parTransId="{C1678ECF-D16F-42A0-9C59-7442F0CD4C82}" sibTransId="{EEFBAC34-EA95-4464-ABD2-EE9905812C6D}"/>
    <dgm:cxn modelId="{B80A6F87-6E7D-4BC4-BCCC-96ACEECD4324}" type="presOf" srcId="{1C2E4962-C1E4-4BB6-BCEB-7388B7658387}" destId="{3422B0FB-D703-4B0F-AFE3-3C85996825A9}" srcOrd="0" destOrd="0" presId="urn:microsoft.com/office/officeart/2008/layout/HexagonCluster"/>
    <dgm:cxn modelId="{69D03884-DA11-4707-8C60-76C5FD24877B}" type="presParOf" srcId="{3422B0FB-D703-4B0F-AFE3-3C85996825A9}" destId="{0E8E365A-AB1C-4D27-951B-596C4D4EADA2}" srcOrd="0" destOrd="0" presId="urn:microsoft.com/office/officeart/2008/layout/HexagonCluster"/>
    <dgm:cxn modelId="{7525959E-3D86-4475-BBEC-53610ECBF89D}" type="presParOf" srcId="{0E8E365A-AB1C-4D27-951B-596C4D4EADA2}" destId="{3C4C108B-3BB7-4DB0-A9B0-412522B2DC8F}" srcOrd="0" destOrd="0" presId="urn:microsoft.com/office/officeart/2008/layout/HexagonCluster"/>
    <dgm:cxn modelId="{CC0D8CCB-EF29-4A10-AD4D-F032E18411A2}" type="presParOf" srcId="{3422B0FB-D703-4B0F-AFE3-3C85996825A9}" destId="{AAD642D9-539D-4DE1-9CEE-788279D770BA}" srcOrd="1" destOrd="0" presId="urn:microsoft.com/office/officeart/2008/layout/HexagonCluster"/>
    <dgm:cxn modelId="{B5BA6920-047C-418A-88C7-E0D3E0EDD120}" type="presParOf" srcId="{AAD642D9-539D-4DE1-9CEE-788279D770BA}" destId="{C547E0E4-6A63-4EEB-86A9-3FAFE60BDE17}" srcOrd="0" destOrd="0" presId="urn:microsoft.com/office/officeart/2008/layout/HexagonCluster"/>
    <dgm:cxn modelId="{C7A74949-F391-438B-88CA-C03F29EFF20D}" type="presParOf" srcId="{3422B0FB-D703-4B0F-AFE3-3C85996825A9}" destId="{B3F685FA-976E-44F9-8D53-D2C00C767761}" srcOrd="2" destOrd="0" presId="urn:microsoft.com/office/officeart/2008/layout/HexagonCluster"/>
    <dgm:cxn modelId="{1A33802D-4DC7-4F45-8FC2-55CEEC1E0B6B}" type="presParOf" srcId="{B3F685FA-976E-44F9-8D53-D2C00C767761}" destId="{120518DD-5687-4765-B9B7-5E4B6C7C9FEB}" srcOrd="0" destOrd="0" presId="urn:microsoft.com/office/officeart/2008/layout/HexagonCluster"/>
    <dgm:cxn modelId="{03B21C26-60A1-446C-95AD-A8CEB7D1C7FB}" type="presParOf" srcId="{3422B0FB-D703-4B0F-AFE3-3C85996825A9}" destId="{121A64FB-DC84-4BF7-975C-0CD523FE677B}" srcOrd="3" destOrd="0" presId="urn:microsoft.com/office/officeart/2008/layout/HexagonCluster"/>
    <dgm:cxn modelId="{780A6E07-9687-4A15-991A-A8DCAE49DB2A}" type="presParOf" srcId="{121A64FB-DC84-4BF7-975C-0CD523FE677B}" destId="{7778075D-7D02-45A7-982E-A687F5C92DA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849AD9-2AB9-4894-8C53-BEE3BE60D2E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6F6C8173-69B7-4B58-83E1-0C444D552AFD}">
      <dgm:prSet phldrT="[Văn bản]"/>
      <dgm:spPr/>
      <dgm:t>
        <a:bodyPr/>
        <a:lstStyle/>
        <a:p>
          <a:r>
            <a:rPr lang="vi-VN" dirty="0"/>
            <a:t>Yêu </a:t>
          </a:r>
          <a:r>
            <a:rPr lang="vi-VN" dirty="0" err="1"/>
            <a:t>cầu</a:t>
          </a:r>
          <a:r>
            <a:rPr lang="vi-VN" dirty="0"/>
            <a:t> </a:t>
          </a:r>
          <a:r>
            <a:rPr lang="vi-VN" dirty="0" err="1"/>
            <a:t>gọi</a:t>
          </a:r>
          <a:r>
            <a:rPr lang="vi-VN" dirty="0"/>
            <a:t> xe</a:t>
          </a:r>
        </a:p>
      </dgm:t>
    </dgm:pt>
    <dgm:pt modelId="{C02293DC-37E5-46AA-944C-D420DB490B7C}" type="parTrans" cxnId="{2F15F504-3121-4D99-8E49-DB80D29BA83D}">
      <dgm:prSet/>
      <dgm:spPr/>
      <dgm:t>
        <a:bodyPr/>
        <a:lstStyle/>
        <a:p>
          <a:endParaRPr lang="vi-VN"/>
        </a:p>
      </dgm:t>
    </dgm:pt>
    <dgm:pt modelId="{09FDA46E-E735-4947-9EA2-A38E035DD567}" type="sibTrans" cxnId="{2F15F504-3121-4D99-8E49-DB80D29BA83D}">
      <dgm:prSet/>
      <dgm:spPr/>
      <dgm:t>
        <a:bodyPr/>
        <a:lstStyle/>
        <a:p>
          <a:endParaRPr lang="vi-VN"/>
        </a:p>
      </dgm:t>
    </dgm:pt>
    <dgm:pt modelId="{39D9745F-B890-41C0-8B13-06DA906CDD58}">
      <dgm:prSet phldrT="[Văn bản]"/>
      <dgm:spPr/>
      <dgm:t>
        <a:bodyPr/>
        <a:lstStyle/>
        <a:p>
          <a:r>
            <a:rPr lang="vi-VN" dirty="0" err="1"/>
            <a:t>Kết</a:t>
          </a:r>
          <a:r>
            <a:rPr lang="vi-VN" dirty="0"/>
            <a:t> </a:t>
          </a:r>
          <a:r>
            <a:rPr lang="vi-VN" dirty="0" err="1"/>
            <a:t>hợp</a:t>
          </a:r>
          <a:endParaRPr lang="vi-VN" dirty="0"/>
        </a:p>
      </dgm:t>
    </dgm:pt>
    <dgm:pt modelId="{4F857446-0FC0-4836-A711-B87193C931FE}" type="parTrans" cxnId="{9D22BFDE-AD9B-4494-93DB-3EAC4CE641D9}">
      <dgm:prSet/>
      <dgm:spPr/>
      <dgm:t>
        <a:bodyPr/>
        <a:lstStyle/>
        <a:p>
          <a:endParaRPr lang="vi-VN"/>
        </a:p>
      </dgm:t>
    </dgm:pt>
    <dgm:pt modelId="{C55C571F-D063-4BDE-AB23-667708EAB63C}" type="sibTrans" cxnId="{9D22BFDE-AD9B-4494-93DB-3EAC4CE641D9}">
      <dgm:prSet/>
      <dgm:spPr/>
      <dgm:t>
        <a:bodyPr/>
        <a:lstStyle/>
        <a:p>
          <a:endParaRPr lang="vi-VN"/>
        </a:p>
      </dgm:t>
    </dgm:pt>
    <dgm:pt modelId="{E63AF3AF-95C8-43F2-A39E-ED7A3249426F}">
      <dgm:prSet phldrT="[Văn bản]"/>
      <dgm:spPr/>
      <dgm:t>
        <a:bodyPr/>
        <a:lstStyle/>
        <a:p>
          <a:r>
            <a:rPr lang="vi-VN" dirty="0" err="1"/>
            <a:t>Chuyển</a:t>
          </a:r>
          <a:r>
            <a:rPr lang="vi-VN" dirty="0"/>
            <a:t> </a:t>
          </a:r>
          <a:r>
            <a:rPr lang="vi-VN" dirty="0" err="1"/>
            <a:t>hàng</a:t>
          </a:r>
          <a:endParaRPr lang="vi-VN" dirty="0"/>
        </a:p>
      </dgm:t>
    </dgm:pt>
    <dgm:pt modelId="{1847BD9D-902F-441E-BC3D-22819F2096FF}" type="parTrans" cxnId="{66C4A093-AC5B-4228-B4A4-B80177293C85}">
      <dgm:prSet/>
      <dgm:spPr/>
      <dgm:t>
        <a:bodyPr/>
        <a:lstStyle/>
        <a:p>
          <a:endParaRPr lang="vi-VN"/>
        </a:p>
      </dgm:t>
    </dgm:pt>
    <dgm:pt modelId="{D4307EFC-8DA3-4CF4-951E-138B5AC8DE69}" type="sibTrans" cxnId="{66C4A093-AC5B-4228-B4A4-B80177293C85}">
      <dgm:prSet/>
      <dgm:spPr/>
      <dgm:t>
        <a:bodyPr/>
        <a:lstStyle/>
        <a:p>
          <a:endParaRPr lang="vi-VN"/>
        </a:p>
      </dgm:t>
    </dgm:pt>
    <dgm:pt modelId="{5A1D76BC-688F-4B33-B459-F351B993EC4A}">
      <dgm:prSet phldrT="[Văn bản]"/>
      <dgm:spPr/>
      <dgm:t>
        <a:bodyPr/>
        <a:lstStyle/>
        <a:p>
          <a:r>
            <a:rPr lang="vi-VN" dirty="0"/>
            <a:t>Thanh </a:t>
          </a:r>
          <a:r>
            <a:rPr lang="vi-VN" dirty="0" err="1"/>
            <a:t>toán</a:t>
          </a:r>
          <a:r>
            <a:rPr lang="vi-VN" dirty="0"/>
            <a:t> </a:t>
          </a:r>
          <a:r>
            <a:rPr lang="vi-VN" dirty="0" err="1"/>
            <a:t>và</a:t>
          </a:r>
          <a:r>
            <a:rPr lang="vi-VN" dirty="0"/>
            <a:t> </a:t>
          </a:r>
          <a:r>
            <a:rPr lang="vi-VN" dirty="0" err="1"/>
            <a:t>đánh</a:t>
          </a:r>
          <a:r>
            <a:rPr lang="vi-VN" dirty="0"/>
            <a:t> </a:t>
          </a:r>
          <a:r>
            <a:rPr lang="vi-VN" dirty="0" err="1"/>
            <a:t>giá</a:t>
          </a:r>
          <a:endParaRPr lang="vi-VN" dirty="0"/>
        </a:p>
      </dgm:t>
    </dgm:pt>
    <dgm:pt modelId="{BF93A7CD-8C62-4582-911C-21436AB3BEC6}" type="parTrans" cxnId="{F8A6C02F-B50A-47FD-AEE8-5970724A432F}">
      <dgm:prSet/>
      <dgm:spPr/>
      <dgm:t>
        <a:bodyPr/>
        <a:lstStyle/>
        <a:p>
          <a:endParaRPr lang="vi-VN"/>
        </a:p>
      </dgm:t>
    </dgm:pt>
    <dgm:pt modelId="{569ACE50-D874-4C61-B6B5-9A004047345F}" type="sibTrans" cxnId="{F8A6C02F-B50A-47FD-AEE8-5970724A432F}">
      <dgm:prSet/>
      <dgm:spPr/>
      <dgm:t>
        <a:bodyPr/>
        <a:lstStyle/>
        <a:p>
          <a:endParaRPr lang="vi-VN"/>
        </a:p>
      </dgm:t>
    </dgm:pt>
    <dgm:pt modelId="{1B946878-C67E-4803-BD8C-337459B36168}" type="pres">
      <dgm:prSet presAssocID="{8C849AD9-2AB9-4894-8C53-BEE3BE60D2EB}" presName="Name0" presStyleCnt="0">
        <dgm:presLayoutVars>
          <dgm:dir/>
          <dgm:animLvl val="lvl"/>
          <dgm:resizeHandles val="exact"/>
        </dgm:presLayoutVars>
      </dgm:prSet>
      <dgm:spPr/>
    </dgm:pt>
    <dgm:pt modelId="{427A6A90-1DBB-41E7-93EF-F519917E97C5}" type="pres">
      <dgm:prSet presAssocID="{6F6C8173-69B7-4B58-83E1-0C444D552AF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A603CC-C65C-4926-A12B-B6AE1F795CDA}" type="pres">
      <dgm:prSet presAssocID="{09FDA46E-E735-4947-9EA2-A38E035DD567}" presName="parTxOnlySpace" presStyleCnt="0"/>
      <dgm:spPr/>
    </dgm:pt>
    <dgm:pt modelId="{CCDE1238-D2BE-43EF-A656-C6F2CB2D7D76}" type="pres">
      <dgm:prSet presAssocID="{39D9745F-B890-41C0-8B13-06DA906CDD5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64C6FC4-A4B1-45ED-A802-A36D489CA003}" type="pres">
      <dgm:prSet presAssocID="{C55C571F-D063-4BDE-AB23-667708EAB63C}" presName="parTxOnlySpace" presStyleCnt="0"/>
      <dgm:spPr/>
    </dgm:pt>
    <dgm:pt modelId="{D9BC3D83-3EBD-49FE-BA52-9D4F9FBF8D61}" type="pres">
      <dgm:prSet presAssocID="{E63AF3AF-95C8-43F2-A39E-ED7A3249426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8861AB9-D8EB-4F27-A881-62F9A0A2A13B}" type="pres">
      <dgm:prSet presAssocID="{D4307EFC-8DA3-4CF4-951E-138B5AC8DE69}" presName="parTxOnlySpace" presStyleCnt="0"/>
      <dgm:spPr/>
    </dgm:pt>
    <dgm:pt modelId="{FB8013A8-197B-4BF8-97D3-2946E939BD94}" type="pres">
      <dgm:prSet presAssocID="{5A1D76BC-688F-4B33-B459-F351B993EC4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F15F504-3121-4D99-8E49-DB80D29BA83D}" srcId="{8C849AD9-2AB9-4894-8C53-BEE3BE60D2EB}" destId="{6F6C8173-69B7-4B58-83E1-0C444D552AFD}" srcOrd="0" destOrd="0" parTransId="{C02293DC-37E5-46AA-944C-D420DB490B7C}" sibTransId="{09FDA46E-E735-4947-9EA2-A38E035DD567}"/>
    <dgm:cxn modelId="{08B6631F-1E37-46CF-A1CF-B8A6CB8AC025}" type="presOf" srcId="{E63AF3AF-95C8-43F2-A39E-ED7A3249426F}" destId="{D9BC3D83-3EBD-49FE-BA52-9D4F9FBF8D61}" srcOrd="0" destOrd="0" presId="urn:microsoft.com/office/officeart/2005/8/layout/chevron1"/>
    <dgm:cxn modelId="{F8A6C02F-B50A-47FD-AEE8-5970724A432F}" srcId="{8C849AD9-2AB9-4894-8C53-BEE3BE60D2EB}" destId="{5A1D76BC-688F-4B33-B459-F351B993EC4A}" srcOrd="3" destOrd="0" parTransId="{BF93A7CD-8C62-4582-911C-21436AB3BEC6}" sibTransId="{569ACE50-D874-4C61-B6B5-9A004047345F}"/>
    <dgm:cxn modelId="{C1983533-668B-4DCC-BDD5-21750C41900D}" type="presOf" srcId="{6F6C8173-69B7-4B58-83E1-0C444D552AFD}" destId="{427A6A90-1DBB-41E7-93EF-F519917E97C5}" srcOrd="0" destOrd="0" presId="urn:microsoft.com/office/officeart/2005/8/layout/chevron1"/>
    <dgm:cxn modelId="{57A8A75B-1CAC-471B-9AE4-0DB96EAB753D}" type="presOf" srcId="{39D9745F-B890-41C0-8B13-06DA906CDD58}" destId="{CCDE1238-D2BE-43EF-A656-C6F2CB2D7D76}" srcOrd="0" destOrd="0" presId="urn:microsoft.com/office/officeart/2005/8/layout/chevron1"/>
    <dgm:cxn modelId="{66C4A093-AC5B-4228-B4A4-B80177293C85}" srcId="{8C849AD9-2AB9-4894-8C53-BEE3BE60D2EB}" destId="{E63AF3AF-95C8-43F2-A39E-ED7A3249426F}" srcOrd="2" destOrd="0" parTransId="{1847BD9D-902F-441E-BC3D-22819F2096FF}" sibTransId="{D4307EFC-8DA3-4CF4-951E-138B5AC8DE69}"/>
    <dgm:cxn modelId="{D6217F96-F1A7-4E20-86CC-0A1690A9C683}" type="presOf" srcId="{8C849AD9-2AB9-4894-8C53-BEE3BE60D2EB}" destId="{1B946878-C67E-4803-BD8C-337459B36168}" srcOrd="0" destOrd="0" presId="urn:microsoft.com/office/officeart/2005/8/layout/chevron1"/>
    <dgm:cxn modelId="{C4D6F9A2-35CF-4E4C-BA80-1D54611F3AFE}" type="presOf" srcId="{5A1D76BC-688F-4B33-B459-F351B993EC4A}" destId="{FB8013A8-197B-4BF8-97D3-2946E939BD94}" srcOrd="0" destOrd="0" presId="urn:microsoft.com/office/officeart/2005/8/layout/chevron1"/>
    <dgm:cxn modelId="{9D22BFDE-AD9B-4494-93DB-3EAC4CE641D9}" srcId="{8C849AD9-2AB9-4894-8C53-BEE3BE60D2EB}" destId="{39D9745F-B890-41C0-8B13-06DA906CDD58}" srcOrd="1" destOrd="0" parTransId="{4F857446-0FC0-4836-A711-B87193C931FE}" sibTransId="{C55C571F-D063-4BDE-AB23-667708EAB63C}"/>
    <dgm:cxn modelId="{FFAD178A-2BEB-45E1-92E8-437AD7569F89}" type="presParOf" srcId="{1B946878-C67E-4803-BD8C-337459B36168}" destId="{427A6A90-1DBB-41E7-93EF-F519917E97C5}" srcOrd="0" destOrd="0" presId="urn:microsoft.com/office/officeart/2005/8/layout/chevron1"/>
    <dgm:cxn modelId="{CDDC9A08-26C3-4DC9-B84C-37F465966BB5}" type="presParOf" srcId="{1B946878-C67E-4803-BD8C-337459B36168}" destId="{F7A603CC-C65C-4926-A12B-B6AE1F795CDA}" srcOrd="1" destOrd="0" presId="urn:microsoft.com/office/officeart/2005/8/layout/chevron1"/>
    <dgm:cxn modelId="{406A85EB-262C-4371-86A9-55BE653A0B3B}" type="presParOf" srcId="{1B946878-C67E-4803-BD8C-337459B36168}" destId="{CCDE1238-D2BE-43EF-A656-C6F2CB2D7D76}" srcOrd="2" destOrd="0" presId="urn:microsoft.com/office/officeart/2005/8/layout/chevron1"/>
    <dgm:cxn modelId="{F8CCA911-8E2B-4C94-B736-53B9029EC345}" type="presParOf" srcId="{1B946878-C67E-4803-BD8C-337459B36168}" destId="{A64C6FC4-A4B1-45ED-A802-A36D489CA003}" srcOrd="3" destOrd="0" presId="urn:microsoft.com/office/officeart/2005/8/layout/chevron1"/>
    <dgm:cxn modelId="{DD999F17-B012-4ED3-8626-5D7C11107B3A}" type="presParOf" srcId="{1B946878-C67E-4803-BD8C-337459B36168}" destId="{D9BC3D83-3EBD-49FE-BA52-9D4F9FBF8D61}" srcOrd="4" destOrd="0" presId="urn:microsoft.com/office/officeart/2005/8/layout/chevron1"/>
    <dgm:cxn modelId="{37ED4666-3CF5-48AB-A73D-C603B0FEA020}" type="presParOf" srcId="{1B946878-C67E-4803-BD8C-337459B36168}" destId="{58861AB9-D8EB-4F27-A881-62F9A0A2A13B}" srcOrd="5" destOrd="0" presId="urn:microsoft.com/office/officeart/2005/8/layout/chevron1"/>
    <dgm:cxn modelId="{8A86F65A-A4EF-49E6-851B-0B344280EEEC}" type="presParOf" srcId="{1B946878-C67E-4803-BD8C-337459B36168}" destId="{FB8013A8-197B-4BF8-97D3-2946E939BD94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B1C39-6987-468F-A0CB-FB3C4A2D4EAE}">
      <dsp:nvSpPr>
        <dsp:cNvPr id="0" name=""/>
        <dsp:cNvSpPr/>
      </dsp:nvSpPr>
      <dsp:spPr>
        <a:xfrm>
          <a:off x="1620097" y="1496157"/>
          <a:ext cx="1960229" cy="1688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 err="1">
              <a:solidFill>
                <a:schemeClr val="bg2"/>
              </a:solidFill>
            </a:rPr>
            <a:t>Khả</a:t>
          </a:r>
          <a:r>
            <a:rPr lang="vi-VN" sz="1800" kern="1200" dirty="0">
              <a:solidFill>
                <a:schemeClr val="bg2"/>
              </a:solidFill>
            </a:rPr>
            <a:t> năng </a:t>
          </a:r>
          <a:r>
            <a:rPr lang="vi-VN" sz="1800" kern="1200" dirty="0" err="1">
              <a:solidFill>
                <a:schemeClr val="bg2"/>
              </a:solidFill>
            </a:rPr>
            <a:t>tiếp</a:t>
          </a:r>
          <a:r>
            <a:rPr lang="vi-VN" sz="1800" kern="1200" dirty="0">
              <a:solidFill>
                <a:schemeClr val="bg2"/>
              </a:solidFill>
            </a:rPr>
            <a:t> </a:t>
          </a:r>
          <a:r>
            <a:rPr lang="vi-VN" sz="1800" kern="1200" dirty="0" err="1">
              <a:solidFill>
                <a:schemeClr val="bg2"/>
              </a:solidFill>
            </a:rPr>
            <a:t>cận</a:t>
          </a:r>
          <a:r>
            <a:rPr lang="vi-VN" sz="1800" kern="1200" dirty="0">
              <a:solidFill>
                <a:schemeClr val="bg2"/>
              </a:solidFill>
            </a:rPr>
            <a:t> </a:t>
          </a:r>
          <a:r>
            <a:rPr lang="vi-VN" sz="1800" kern="1200" dirty="0" err="1">
              <a:solidFill>
                <a:schemeClr val="bg2"/>
              </a:solidFill>
            </a:rPr>
            <a:t>yếu</a:t>
          </a:r>
          <a:endParaRPr lang="vi-VN" sz="1800" kern="1200" dirty="0">
            <a:solidFill>
              <a:schemeClr val="bg2"/>
            </a:solidFill>
          </a:endParaRPr>
        </a:p>
      </dsp:txBody>
      <dsp:txXfrm>
        <a:off x="1924123" y="1757973"/>
        <a:ext cx="1352177" cy="1164446"/>
      </dsp:txXfrm>
    </dsp:sp>
    <dsp:sp modelId="{80F6DB16-6473-4F4E-9DED-90D3F6FD3D49}">
      <dsp:nvSpPr>
        <dsp:cNvPr id="0" name=""/>
        <dsp:cNvSpPr/>
      </dsp:nvSpPr>
      <dsp:spPr>
        <a:xfrm>
          <a:off x="1665568" y="2241596"/>
          <a:ext cx="228782" cy="197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07196-9690-4B46-B181-BC9146D79476}">
      <dsp:nvSpPr>
        <dsp:cNvPr id="0" name=""/>
        <dsp:cNvSpPr/>
      </dsp:nvSpPr>
      <dsp:spPr>
        <a:xfrm>
          <a:off x="0" y="603076"/>
          <a:ext cx="1957722" cy="168756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5E7A7-9631-4DE7-8447-95F80D13091B}">
      <dsp:nvSpPr>
        <dsp:cNvPr id="0" name=""/>
        <dsp:cNvSpPr/>
      </dsp:nvSpPr>
      <dsp:spPr>
        <a:xfrm>
          <a:off x="1325437" y="2057043"/>
          <a:ext cx="228782" cy="197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5D90-FC07-4561-A69F-BA7FE628F403}">
      <dsp:nvSpPr>
        <dsp:cNvPr id="0" name=""/>
        <dsp:cNvSpPr/>
      </dsp:nvSpPr>
      <dsp:spPr>
        <a:xfrm>
          <a:off x="1493324" y="1168950"/>
          <a:ext cx="1806839" cy="155598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r>
            <a:rPr lang="vi-VN" sz="1800" kern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kern="12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vi-VN" sz="1800" kern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dân cư cao</a:t>
          </a:r>
        </a:p>
      </dsp:txBody>
      <dsp:txXfrm>
        <a:off x="1773559" y="1410279"/>
        <a:ext cx="1246369" cy="1073327"/>
      </dsp:txXfrm>
    </dsp:sp>
    <dsp:sp modelId="{5E29F86E-CD67-4AC4-97C5-FFB5CF682BDD}">
      <dsp:nvSpPr>
        <dsp:cNvPr id="0" name=""/>
        <dsp:cNvSpPr/>
      </dsp:nvSpPr>
      <dsp:spPr>
        <a:xfrm>
          <a:off x="1535236" y="1856058"/>
          <a:ext cx="210880" cy="1820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C4B05-8840-40E7-B4D3-4437D257ADAF}">
      <dsp:nvSpPr>
        <dsp:cNvPr id="0" name=""/>
        <dsp:cNvSpPr/>
      </dsp:nvSpPr>
      <dsp:spPr>
        <a:xfrm>
          <a:off x="0" y="345753"/>
          <a:ext cx="1804529" cy="155550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F8E16-2E42-455A-AF8B-5F8F1EB56D76}">
      <dsp:nvSpPr>
        <dsp:cNvPr id="0" name=""/>
        <dsp:cNvSpPr/>
      </dsp:nvSpPr>
      <dsp:spPr>
        <a:xfrm>
          <a:off x="1221720" y="1685946"/>
          <a:ext cx="210880" cy="1820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18C1-65A9-4FF5-8FA3-F5B5E5BAEEE2}">
      <dsp:nvSpPr>
        <dsp:cNvPr id="0" name=""/>
        <dsp:cNvSpPr/>
      </dsp:nvSpPr>
      <dsp:spPr>
        <a:xfrm>
          <a:off x="8016" y="1281591"/>
          <a:ext cx="1760254" cy="15158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bg2"/>
              </a:solidFill>
            </a:rPr>
            <a:t>Hạ</a:t>
          </a:r>
          <a:r>
            <a:rPr lang="vi-VN" sz="2000" kern="1200" dirty="0">
              <a:solidFill>
                <a:schemeClr val="bg2"/>
              </a:solidFill>
            </a:rPr>
            <a:t> </a:t>
          </a:r>
          <a:r>
            <a:rPr lang="vi-VN" sz="2000" kern="1200" dirty="0" err="1">
              <a:solidFill>
                <a:schemeClr val="bg2"/>
              </a:solidFill>
            </a:rPr>
            <a:t>tầng</a:t>
          </a:r>
          <a:r>
            <a:rPr lang="vi-VN" sz="2000" kern="1200" dirty="0">
              <a:solidFill>
                <a:schemeClr val="bg2"/>
              </a:solidFill>
            </a:rPr>
            <a:t> giao thông </a:t>
          </a:r>
          <a:r>
            <a:rPr lang="vi-VN" sz="2000" kern="1200" dirty="0" err="1">
              <a:solidFill>
                <a:schemeClr val="bg2"/>
              </a:solidFill>
            </a:rPr>
            <a:t>còn</a:t>
          </a:r>
          <a:r>
            <a:rPr lang="vi-VN" sz="2000" kern="1200" dirty="0">
              <a:solidFill>
                <a:schemeClr val="bg2"/>
              </a:solidFill>
            </a:rPr>
            <a:t> </a:t>
          </a:r>
          <a:r>
            <a:rPr lang="vi-VN" sz="2000" kern="1200" dirty="0" err="1">
              <a:solidFill>
                <a:schemeClr val="bg2"/>
              </a:solidFill>
            </a:rPr>
            <a:t>yếu</a:t>
          </a:r>
          <a:endParaRPr lang="vi-VN" sz="2000" kern="1200" dirty="0">
            <a:solidFill>
              <a:schemeClr val="bg2"/>
            </a:solidFill>
          </a:endParaRPr>
        </a:p>
      </dsp:txBody>
      <dsp:txXfrm>
        <a:off x="281026" y="1516697"/>
        <a:ext cx="1214234" cy="1045655"/>
      </dsp:txXfrm>
    </dsp:sp>
    <dsp:sp modelId="{AFF3FFDE-ECB3-4E6A-A906-DB68997408C4}">
      <dsp:nvSpPr>
        <dsp:cNvPr id="0" name=""/>
        <dsp:cNvSpPr/>
      </dsp:nvSpPr>
      <dsp:spPr>
        <a:xfrm>
          <a:off x="1820252" y="1735603"/>
          <a:ext cx="205443" cy="177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18612-4A38-4D47-AE4E-CA702D4799B5}">
      <dsp:nvSpPr>
        <dsp:cNvPr id="0" name=""/>
        <dsp:cNvSpPr/>
      </dsp:nvSpPr>
      <dsp:spPr>
        <a:xfrm>
          <a:off x="1457072" y="446549"/>
          <a:ext cx="1758004" cy="15154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C2781-05D1-45AD-B242-BE7494593338}">
      <dsp:nvSpPr>
        <dsp:cNvPr id="0" name=""/>
        <dsp:cNvSpPr/>
      </dsp:nvSpPr>
      <dsp:spPr>
        <a:xfrm>
          <a:off x="1549486" y="1933335"/>
          <a:ext cx="205443" cy="177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DA7F2-64D6-4256-BD4B-5F6030943208}">
      <dsp:nvSpPr>
        <dsp:cNvPr id="0" name=""/>
        <dsp:cNvSpPr/>
      </dsp:nvSpPr>
      <dsp:spPr>
        <a:xfrm>
          <a:off x="0" y="1113114"/>
          <a:ext cx="1654555" cy="142484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 dirty="0">
              <a:solidFill>
                <a:schemeClr val="bg2"/>
              </a:solidFill>
            </a:rPr>
            <a:t>Chi </a:t>
          </a:r>
          <a:r>
            <a:rPr lang="vi-VN" sz="1700" kern="1200" dirty="0" err="1">
              <a:solidFill>
                <a:schemeClr val="bg2"/>
              </a:solidFill>
            </a:rPr>
            <a:t>phí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đầu</a:t>
          </a:r>
          <a:r>
            <a:rPr lang="vi-VN" sz="1700" kern="1200" dirty="0">
              <a:solidFill>
                <a:schemeClr val="bg2"/>
              </a:solidFill>
            </a:rPr>
            <a:t> tư phương </a:t>
          </a:r>
          <a:r>
            <a:rPr lang="vi-VN" sz="1700" kern="1200" dirty="0" err="1">
              <a:solidFill>
                <a:schemeClr val="bg2"/>
              </a:solidFill>
            </a:rPr>
            <a:t>tiện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đắt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đỏ</a:t>
          </a:r>
          <a:endParaRPr lang="vi-VN" sz="1700" kern="1200" dirty="0">
            <a:solidFill>
              <a:schemeClr val="bg2"/>
            </a:solidFill>
          </a:endParaRPr>
        </a:p>
      </dsp:txBody>
      <dsp:txXfrm>
        <a:off x="256617" y="1334103"/>
        <a:ext cx="1141322" cy="982865"/>
      </dsp:txXfrm>
    </dsp:sp>
    <dsp:sp modelId="{7CD36963-099D-4DA0-94AF-297D6E192542}">
      <dsp:nvSpPr>
        <dsp:cNvPr id="0" name=""/>
        <dsp:cNvSpPr/>
      </dsp:nvSpPr>
      <dsp:spPr>
        <a:xfrm>
          <a:off x="1123383" y="1143467"/>
          <a:ext cx="193107" cy="1666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11A74-34CA-47AA-A881-A6896099B935}">
      <dsp:nvSpPr>
        <dsp:cNvPr id="0" name=""/>
        <dsp:cNvSpPr/>
      </dsp:nvSpPr>
      <dsp:spPr>
        <a:xfrm>
          <a:off x="1369575" y="317668"/>
          <a:ext cx="1652439" cy="14244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61CE5-2D9C-4FDA-93D4-BB633F61D07C}">
      <dsp:nvSpPr>
        <dsp:cNvPr id="0" name=""/>
        <dsp:cNvSpPr/>
      </dsp:nvSpPr>
      <dsp:spPr>
        <a:xfrm>
          <a:off x="1432177" y="928513"/>
          <a:ext cx="193107" cy="1666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C108B-3BB7-4DB0-A9B0-412522B2DC8F}">
      <dsp:nvSpPr>
        <dsp:cNvPr id="0" name=""/>
        <dsp:cNvSpPr/>
      </dsp:nvSpPr>
      <dsp:spPr>
        <a:xfrm>
          <a:off x="69799" y="1087345"/>
          <a:ext cx="1681726" cy="1448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dirty="0" err="1">
              <a:solidFill>
                <a:schemeClr val="bg2"/>
              </a:solidFill>
            </a:rPr>
            <a:t>Mất</a:t>
          </a:r>
          <a:r>
            <a:rPr lang="vi-VN" sz="2200" kern="1200" dirty="0">
              <a:solidFill>
                <a:schemeClr val="bg2"/>
              </a:solidFill>
            </a:rPr>
            <a:t> </a:t>
          </a:r>
          <a:r>
            <a:rPr lang="vi-VN" sz="2200" kern="1200" dirty="0" err="1">
              <a:solidFill>
                <a:schemeClr val="bg2"/>
              </a:solidFill>
            </a:rPr>
            <a:t>thời</a:t>
          </a:r>
          <a:r>
            <a:rPr lang="vi-VN" sz="2200" kern="1200" dirty="0">
              <a:solidFill>
                <a:schemeClr val="bg2"/>
              </a:solidFill>
            </a:rPr>
            <a:t> gian </a:t>
          </a:r>
          <a:r>
            <a:rPr lang="vi-VN" sz="2200" kern="1200" dirty="0" err="1">
              <a:solidFill>
                <a:schemeClr val="bg2"/>
              </a:solidFill>
            </a:rPr>
            <a:t>tìm</a:t>
          </a:r>
          <a:r>
            <a:rPr lang="vi-VN" sz="2200" kern="1200" dirty="0">
              <a:solidFill>
                <a:schemeClr val="bg2"/>
              </a:solidFill>
            </a:rPr>
            <a:t> </a:t>
          </a:r>
          <a:r>
            <a:rPr lang="vi-VN" sz="2200" kern="1200" dirty="0" err="1">
              <a:solidFill>
                <a:schemeClr val="bg2"/>
              </a:solidFill>
            </a:rPr>
            <a:t>kiếm</a:t>
          </a:r>
          <a:endParaRPr lang="vi-VN" sz="2200" kern="1200" dirty="0">
            <a:solidFill>
              <a:schemeClr val="bg2"/>
            </a:solidFill>
          </a:endParaRPr>
        </a:p>
      </dsp:txBody>
      <dsp:txXfrm>
        <a:off x="330630" y="1311963"/>
        <a:ext cx="1160064" cy="999006"/>
      </dsp:txXfrm>
    </dsp:sp>
    <dsp:sp modelId="{C547E0E4-6A63-4EEB-86A9-3FAFE60BDE17}">
      <dsp:nvSpPr>
        <dsp:cNvPr id="0" name=""/>
        <dsp:cNvSpPr/>
      </dsp:nvSpPr>
      <dsp:spPr>
        <a:xfrm>
          <a:off x="1533739" y="1700626"/>
          <a:ext cx="196278" cy="16940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518DD-5687-4765-B9B7-5E4B6C7C9FEB}">
      <dsp:nvSpPr>
        <dsp:cNvPr id="0" name=""/>
        <dsp:cNvSpPr/>
      </dsp:nvSpPr>
      <dsp:spPr>
        <a:xfrm>
          <a:off x="1461688" y="371779"/>
          <a:ext cx="1609957" cy="135752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8075D-7D02-45A7-982E-A687F5C92DA5}">
      <dsp:nvSpPr>
        <dsp:cNvPr id="0" name=""/>
        <dsp:cNvSpPr/>
      </dsp:nvSpPr>
      <dsp:spPr>
        <a:xfrm>
          <a:off x="1806902" y="1496463"/>
          <a:ext cx="196278" cy="16940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A6A90-1DBB-41E7-93EF-F519917E97C5}">
      <dsp:nvSpPr>
        <dsp:cNvPr id="0" name=""/>
        <dsp:cNvSpPr/>
      </dsp:nvSpPr>
      <dsp:spPr>
        <a:xfrm>
          <a:off x="4532" y="1784624"/>
          <a:ext cx="2638365" cy="1055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/>
            <a:t>Yêu </a:t>
          </a:r>
          <a:r>
            <a:rPr lang="vi-VN" sz="2300" kern="1200" dirty="0" err="1"/>
            <a:t>cầu</a:t>
          </a:r>
          <a:r>
            <a:rPr lang="vi-VN" sz="2300" kern="1200" dirty="0"/>
            <a:t> </a:t>
          </a:r>
          <a:r>
            <a:rPr lang="vi-VN" sz="2300" kern="1200" dirty="0" err="1"/>
            <a:t>gọi</a:t>
          </a:r>
          <a:r>
            <a:rPr lang="vi-VN" sz="2300" kern="1200" dirty="0"/>
            <a:t> xe</a:t>
          </a:r>
        </a:p>
      </dsp:txBody>
      <dsp:txXfrm>
        <a:off x="532205" y="1784624"/>
        <a:ext cx="1583019" cy="1055346"/>
      </dsp:txXfrm>
    </dsp:sp>
    <dsp:sp modelId="{CCDE1238-D2BE-43EF-A656-C6F2CB2D7D76}">
      <dsp:nvSpPr>
        <dsp:cNvPr id="0" name=""/>
        <dsp:cNvSpPr/>
      </dsp:nvSpPr>
      <dsp:spPr>
        <a:xfrm>
          <a:off x="2379061" y="1784624"/>
          <a:ext cx="2638365" cy="1055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 err="1"/>
            <a:t>Kết</a:t>
          </a:r>
          <a:r>
            <a:rPr lang="vi-VN" sz="2300" kern="1200" dirty="0"/>
            <a:t> </a:t>
          </a:r>
          <a:r>
            <a:rPr lang="vi-VN" sz="2300" kern="1200" dirty="0" err="1"/>
            <a:t>hợp</a:t>
          </a:r>
          <a:endParaRPr lang="vi-VN" sz="2300" kern="1200" dirty="0"/>
        </a:p>
      </dsp:txBody>
      <dsp:txXfrm>
        <a:off x="2906734" y="1784624"/>
        <a:ext cx="1583019" cy="1055346"/>
      </dsp:txXfrm>
    </dsp:sp>
    <dsp:sp modelId="{D9BC3D83-3EBD-49FE-BA52-9D4F9FBF8D61}">
      <dsp:nvSpPr>
        <dsp:cNvPr id="0" name=""/>
        <dsp:cNvSpPr/>
      </dsp:nvSpPr>
      <dsp:spPr>
        <a:xfrm>
          <a:off x="4753589" y="1784624"/>
          <a:ext cx="2638365" cy="1055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 err="1"/>
            <a:t>Chuyển</a:t>
          </a:r>
          <a:r>
            <a:rPr lang="vi-VN" sz="2300" kern="1200" dirty="0"/>
            <a:t> </a:t>
          </a:r>
          <a:r>
            <a:rPr lang="vi-VN" sz="2300" kern="1200" dirty="0" err="1"/>
            <a:t>hàng</a:t>
          </a:r>
          <a:endParaRPr lang="vi-VN" sz="2300" kern="1200" dirty="0"/>
        </a:p>
      </dsp:txBody>
      <dsp:txXfrm>
        <a:off x="5281262" y="1784624"/>
        <a:ext cx="1583019" cy="1055346"/>
      </dsp:txXfrm>
    </dsp:sp>
    <dsp:sp modelId="{FB8013A8-197B-4BF8-97D3-2946E939BD94}">
      <dsp:nvSpPr>
        <dsp:cNvPr id="0" name=""/>
        <dsp:cNvSpPr/>
      </dsp:nvSpPr>
      <dsp:spPr>
        <a:xfrm>
          <a:off x="7128118" y="1784624"/>
          <a:ext cx="2638365" cy="10553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kern="1200" dirty="0"/>
            <a:t>Thanh </a:t>
          </a:r>
          <a:r>
            <a:rPr lang="vi-VN" sz="2300" kern="1200" dirty="0" err="1"/>
            <a:t>toán</a:t>
          </a:r>
          <a:r>
            <a:rPr lang="vi-VN" sz="2300" kern="1200" dirty="0"/>
            <a:t> </a:t>
          </a:r>
          <a:r>
            <a:rPr lang="vi-VN" sz="2300" kern="1200" dirty="0" err="1"/>
            <a:t>và</a:t>
          </a:r>
          <a:r>
            <a:rPr lang="vi-VN" sz="2300" kern="1200" dirty="0"/>
            <a:t> </a:t>
          </a:r>
          <a:r>
            <a:rPr lang="vi-VN" sz="2300" kern="1200" dirty="0" err="1"/>
            <a:t>đánh</a:t>
          </a:r>
          <a:r>
            <a:rPr lang="vi-VN" sz="2300" kern="1200" dirty="0"/>
            <a:t> </a:t>
          </a:r>
          <a:r>
            <a:rPr lang="vi-VN" sz="2300" kern="1200" dirty="0" err="1"/>
            <a:t>giá</a:t>
          </a:r>
          <a:endParaRPr lang="vi-VN" sz="2300" kern="1200" dirty="0"/>
        </a:p>
      </dsp:txBody>
      <dsp:txXfrm>
        <a:off x="7655791" y="1784624"/>
        <a:ext cx="1583019" cy="105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ỗ dành sẵ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670DBC-D9F8-4C4F-B4BB-455A4D539585}" type="datetime1"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07/06/2018</a:t>
            </a:fld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3" name="Chỗ dành sẵ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F1242D-F07F-42E6-8666-08C7023CA910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dirty="0"/>
          </a:p>
        </p:txBody>
      </p:sp>
      <p:sp>
        <p:nvSpPr>
          <p:cNvPr id="5" name="Chỗ dành sẵ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bản </a:t>
            </a:r>
            <a:r>
              <a:rPr lang="vi-VN" dirty="0" err="1"/>
              <a:t>Bản</a:t>
            </a:r>
            <a:r>
              <a:rPr lang="vi-VN" dirty="0"/>
              <a:t> cái</a:t>
            </a:r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bốn</a:t>
            </a:r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D491D0-8E1B-49C7-849B-A28568D94497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vi-VN" smtClean="0"/>
              <a:t>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7119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vi-VN" smtClean="0"/>
              <a:t>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72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rang chiếu Tiêu đề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chữ nhật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ình chữ nhật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vi-VN" noProof="0"/>
              <a:t>Bấm để chỉnh sửa kiểu tiêu đề phụ của Bản cái</a:t>
            </a:r>
            <a:endParaRPr lang="vi-VN" noProof="0" dirty="0"/>
          </a:p>
        </p:txBody>
      </p:sp>
      <p:sp>
        <p:nvSpPr>
          <p:cNvPr id="11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58DAD2-679C-4A97-85C8-3169F90D60A5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12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13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DA301D1-DB3C-4B23-9592-DA236F1C2F50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ình chữ nhật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C7E393-B389-487A-9F7B-7C206FC147A1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ội dung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 noProof="0"/>
              <a:t>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A5766E3-355B-4DBF-848F-9BF2410A3382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ầu trang của Mục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ình chữ nhật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ình chữ nhật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 noProof="0"/>
              <a:t>Chỉnh sửa kiểu văn bản của Bản cái</a:t>
            </a:r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B072C6-C1F2-46E3-8341-1A7174491D38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ội dung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AFB41D6-540D-4944-901F-C1BE38F9F45E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Văn bản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6" name="Chỗ dành sẵn cho Nội dung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7" name="Chỗ dành sẵn cho Ngà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0E5798A-5631-4125-BE06-23222FC964DF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8" name="Chỗ dành sẵ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9" name="Chỗ dành sẵn cho Số hiệu Bản chiế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gà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73DA109-35CA-43B4-ADD4-5BACB95F3E06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Ngà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B11521-FAF7-4E17-928B-C73EF6F3E6FE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3" name="Chỗ dành sẵ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4" name="Chỗ dành sẵn cho Số hiệu Bản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Nội dung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D6E42B-E5DF-4F3E-9D04-DD61E164EDC2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Ảnh 2" descr="Chỗ dành sẵn trống để thêm một hình ảnh. Bấm vào chỗ dành sẵn, rồi chọn hình ảnh mà bạn muốn thêm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/>
              <a:t>Bấm biểu tượng để thêm hình ảnh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96FF7E-93D5-45E5-972E-4FACD14D02CC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chữ nhật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  <a:p>
            <a:pPr lvl="5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sáu</a:t>
            </a:r>
            <a:endParaRPr lang="vi-VN" noProof="0" dirty="0"/>
          </a:p>
          <a:p>
            <a:pPr lvl="6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bảy</a:t>
            </a:r>
            <a:endParaRPr lang="vi-VN" noProof="0" dirty="0"/>
          </a:p>
          <a:p>
            <a:pPr lvl="7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tám</a:t>
            </a:r>
            <a:endParaRPr lang="vi-VN" noProof="0" dirty="0"/>
          </a:p>
          <a:p>
            <a:pPr lvl="8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chín</a:t>
            </a:r>
            <a:endParaRPr lang="vi-VN" noProof="0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C53FD77-F2EA-4FDD-B3CC-48D0B0F338ED}" type="datetime1">
              <a:rPr lang="vi-VN" smtClean="0"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7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3001333" y="1209746"/>
            <a:ext cx="9175640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vi-VN" dirty="0"/>
              <a:t>Xây </a:t>
            </a:r>
            <a:r>
              <a:rPr lang="vi-VN" dirty="0" err="1"/>
              <a:t>dựng</a:t>
            </a:r>
            <a:r>
              <a:rPr lang="vi-VN" dirty="0"/>
              <a:t> </a:t>
            </a:r>
            <a:br>
              <a:rPr lang="vi-VN" dirty="0"/>
            </a:b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xe giao </a:t>
            </a:r>
            <a:r>
              <a:rPr lang="vi-VN" dirty="0" err="1"/>
              <a:t>hàng</a:t>
            </a:r>
            <a:endParaRPr lang="vi-VN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/>
          </p:nvPr>
        </p:nvSpPr>
        <p:spPr>
          <a:xfrm>
            <a:off x="3175198" y="4538659"/>
            <a:ext cx="8827911" cy="865321"/>
          </a:xfrm>
        </p:spPr>
        <p:txBody>
          <a:bodyPr rtlCol="0"/>
          <a:lstStyle/>
          <a:p>
            <a:pPr rtl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Hoàng </a:t>
            </a:r>
            <a:r>
              <a:rPr lang="vi-VN" dirty="0" err="1"/>
              <a:t>Khắc</a:t>
            </a:r>
            <a:r>
              <a:rPr lang="vi-VN" dirty="0"/>
              <a:t> Hiếu -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dirty="0" err="1"/>
              <a:t>CN-CNTT</a:t>
            </a:r>
            <a:r>
              <a:rPr lang="vi-VN" dirty="0"/>
              <a:t> 1 K59</a:t>
            </a:r>
          </a:p>
          <a:p>
            <a:pPr rtl="0"/>
            <a:r>
              <a:rPr lang="vi-VN" dirty="0" err="1"/>
              <a:t>GV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</a:t>
            </a:r>
            <a:r>
              <a:rPr lang="vi-VN" dirty="0" err="1"/>
              <a:t>TS</a:t>
            </a:r>
            <a:r>
              <a:rPr lang="vi-VN" dirty="0"/>
              <a:t>. </a:t>
            </a:r>
            <a:r>
              <a:rPr lang="vi-VN" dirty="0" err="1"/>
              <a:t>Nguyễn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Hải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A95A-B617-475E-99A8-08EB3118A4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48" y="151327"/>
            <a:ext cx="562646" cy="7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9A9A6B39-3EA6-49EF-B569-7FB6D85585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94" y="151326"/>
            <a:ext cx="788831" cy="7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6F9B0DE-74AE-4B68-ACF3-8903039D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CC80927-7279-4AD4-8DAD-54D1BFFC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lớp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ECDA85C-CE17-4E7D-9CBB-9CE0CBB1D1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6533" y="1828456"/>
            <a:ext cx="6995886" cy="49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52CADC5-8810-40A8-9191-B3D385D6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10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707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05CEAA7-45F5-4AFF-B751-4CC02B77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Luồng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xe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endParaRPr lang="en-US" dirty="0"/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9812935C-DD72-4157-A16E-B8F4B3C4E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225638"/>
              </p:ext>
            </p:extLst>
          </p:nvPr>
        </p:nvGraphicFramePr>
        <p:xfrm>
          <a:off x="1476487" y="1828456"/>
          <a:ext cx="9771016" cy="4624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Hình ảnh 4" descr="C:\Users\ASUS\AppData\Local\Microsoft\Windows\INetCache\Content.Word\work.jpg">
            <a:extLst>
              <a:ext uri="{FF2B5EF4-FFF2-40B4-BE49-F238E27FC236}">
                <a16:creationId xmlns:a16="http://schemas.microsoft.com/office/drawing/2014/main" id="{1ACF8675-D974-4A30-AC10-1B7DB2E6E22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86" y="2102775"/>
            <a:ext cx="9771016" cy="45328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74E3FD6A-9809-40EC-9F99-B5ACF3D2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759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7F634E-2B33-41D7-9051-00CF542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br>
              <a:rPr lang="vi-VN" dirty="0"/>
            </a:b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65568B9-47CC-4FE2-9255-ADF0100B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207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DBD532-3793-4B2C-ABF0-A10227A9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17656D0-2338-4FEA-83E4-F00AF43C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6" y="2510971"/>
            <a:ext cx="6420165" cy="385003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A6BF5B7-3764-4206-B76E-3FCF0263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t="20645" r="18930" b="12018"/>
          <a:stretch/>
        </p:blipFill>
        <p:spPr>
          <a:xfrm>
            <a:off x="9739177" y="4537276"/>
            <a:ext cx="2036209" cy="2123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46C8E393-2182-49D1-A03D-5BA8110772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8449" r="14984" b="18450"/>
          <a:stretch/>
        </p:blipFill>
        <p:spPr>
          <a:xfrm>
            <a:off x="7619492" y="2106315"/>
            <a:ext cx="3319012" cy="2155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2F74D40-D51C-4181-9CD5-19C0D8C89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7" y="4539723"/>
            <a:ext cx="2308628" cy="2121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BE93A75-8F2C-4004-8592-7BB35C29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13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902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FA3D68-AB34-4CB0-A3B2-FB4C748A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Google Maps API 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624B4D1-96AE-45F0-9418-464D97E0A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377668" cy="371166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tuyến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,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họ</a:t>
            </a:r>
            <a:endParaRPr lang="vi-VN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thư </a:t>
            </a:r>
            <a:r>
              <a:rPr lang="vi-VN" dirty="0" err="1"/>
              <a:t>viện</a:t>
            </a:r>
            <a:r>
              <a:rPr lang="vi-VN" dirty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mạnh</a:t>
            </a:r>
            <a:r>
              <a:rPr lang="vi-VN" dirty="0"/>
              <a:t> </a:t>
            </a:r>
            <a:r>
              <a:rPr lang="vi-VN" dirty="0" err="1"/>
              <a:t>mẽ</a:t>
            </a:r>
            <a:r>
              <a:rPr lang="vi-VN" dirty="0"/>
              <a:t> cho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bao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</a:t>
            </a:r>
            <a:r>
              <a:rPr lang="vi-VN" dirty="0" err="1"/>
              <a:t>SDK</a:t>
            </a:r>
            <a:r>
              <a:rPr lang="vi-VN" dirty="0"/>
              <a:t> (như </a:t>
            </a:r>
            <a:r>
              <a:rPr lang="vi-VN" dirty="0" err="1"/>
              <a:t>Place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Android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iOS</a:t>
            </a:r>
            <a:r>
              <a:rPr lang="vi-VN" dirty="0"/>
              <a:t> </a:t>
            </a:r>
            <a:r>
              <a:rPr lang="vi-VN" dirty="0" err="1"/>
              <a:t>SDK</a:t>
            </a:r>
            <a:r>
              <a:rPr lang="vi-VN" dirty="0"/>
              <a:t>,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...) </a:t>
            </a:r>
            <a:r>
              <a:rPr lang="vi-VN" dirty="0" err="1"/>
              <a:t>cùng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Service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(như </a:t>
            </a:r>
            <a:r>
              <a:rPr lang="vi-VN" dirty="0" err="1"/>
              <a:t>Directions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Roads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...). 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42611EA-F326-4C59-9771-71A08D57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14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419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7BB4A01-AD5F-4170-B1E1-AFED09A8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Back</a:t>
            </a:r>
            <a:r>
              <a:rPr lang="vi-VN" dirty="0"/>
              <a:t> </a:t>
            </a:r>
            <a:r>
              <a:rPr lang="vi-VN" dirty="0" err="1"/>
              <a:t>end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Firebase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9B64D8A-14AD-44EB-826C-F1EB3DBAE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41599" y="2024386"/>
            <a:ext cx="9085942" cy="1446863"/>
          </a:xfrm>
        </p:spPr>
        <p:txBody>
          <a:bodyPr>
            <a:normAutofit fontScale="85000" lnSpcReduction="100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Realtime</a:t>
            </a:r>
            <a:r>
              <a:rPr lang="vi-VN" sz="2000" dirty="0"/>
              <a:t> </a:t>
            </a:r>
            <a:r>
              <a:rPr lang="vi-VN" sz="2000" dirty="0" err="1"/>
              <a:t>Database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Cloud</a:t>
            </a:r>
            <a:r>
              <a:rPr lang="vi-VN" sz="2000" dirty="0"/>
              <a:t> </a:t>
            </a:r>
            <a:r>
              <a:rPr lang="vi-VN" sz="2000" dirty="0" err="1"/>
              <a:t>hosted</a:t>
            </a:r>
            <a:r>
              <a:rPr lang="vi-VN" sz="2000" dirty="0"/>
              <a:t> </a:t>
            </a:r>
            <a:r>
              <a:rPr lang="vi-VN" sz="2000" dirty="0" err="1"/>
              <a:t>database</a:t>
            </a:r>
            <a:r>
              <a:rPr lang="vi-VN" sz="2000" dirty="0"/>
              <a:t> </a:t>
            </a:r>
            <a:r>
              <a:rPr lang="vi-VN" sz="2000" dirty="0" err="1"/>
              <a:t>hỗ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đa </a:t>
            </a:r>
            <a:r>
              <a:rPr lang="vi-VN" sz="2000" dirty="0" err="1"/>
              <a:t>nền</a:t>
            </a:r>
            <a:r>
              <a:rPr lang="vi-VN" sz="2000" dirty="0"/>
              <a:t> </a:t>
            </a:r>
            <a:r>
              <a:rPr lang="vi-VN" sz="2000" dirty="0" err="1"/>
              <a:t>tảng</a:t>
            </a:r>
            <a:r>
              <a:rPr lang="vi-VN" sz="2000" dirty="0"/>
              <a:t>: </a:t>
            </a:r>
            <a:r>
              <a:rPr lang="vi-VN" sz="2000" dirty="0" err="1"/>
              <a:t>Android</a:t>
            </a:r>
            <a:r>
              <a:rPr lang="vi-VN" sz="2000" dirty="0"/>
              <a:t>, </a:t>
            </a:r>
            <a:r>
              <a:rPr lang="vi-VN" sz="2000" dirty="0" err="1"/>
              <a:t>IOS</a:t>
            </a:r>
            <a:r>
              <a:rPr lang="vi-VN" sz="2000" dirty="0"/>
              <a:t>, </a:t>
            </a:r>
            <a:r>
              <a:rPr lang="vi-VN" sz="2000" dirty="0" err="1"/>
              <a:t>Web</a:t>
            </a:r>
            <a:r>
              <a:rPr lang="vi-VN" sz="2000" dirty="0"/>
              <a:t>, C++, </a:t>
            </a:r>
            <a:r>
              <a:rPr lang="vi-VN" sz="2000" dirty="0" err="1"/>
              <a:t>Unity</a:t>
            </a:r>
            <a:r>
              <a:rPr lang="vi-VN" sz="2000" dirty="0"/>
              <a:t>. Khi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</a:t>
            </a:r>
            <a:r>
              <a:rPr lang="vi-VN" sz="2000" dirty="0" err="1"/>
              <a:t>nào</a:t>
            </a:r>
            <a:r>
              <a:rPr lang="vi-VN" sz="2000" dirty="0"/>
              <a:t> </a:t>
            </a:r>
            <a:r>
              <a:rPr lang="vi-VN" sz="2000" dirty="0" err="1"/>
              <a:t>thì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phản</a:t>
            </a:r>
            <a:r>
              <a:rPr lang="vi-VN" sz="2000" dirty="0"/>
              <a:t> </a:t>
            </a:r>
            <a:r>
              <a:rPr lang="vi-VN" sz="2000" dirty="0" err="1"/>
              <a:t>hồi</a:t>
            </a:r>
            <a:r>
              <a:rPr lang="vi-VN" sz="2000" dirty="0"/>
              <a:t> ngay </a:t>
            </a:r>
            <a:r>
              <a:rPr lang="vi-VN" sz="2000" dirty="0" err="1"/>
              <a:t>lập</a:t>
            </a:r>
            <a:r>
              <a:rPr lang="vi-VN" sz="2000" dirty="0"/>
              <a:t> </a:t>
            </a:r>
            <a:r>
              <a:rPr lang="vi-VN" sz="2000" dirty="0" err="1"/>
              <a:t>tức</a:t>
            </a:r>
            <a:r>
              <a:rPr lang="vi-VN" sz="2000" dirty="0"/>
              <a:t>, </a:t>
            </a:r>
            <a:r>
              <a:rPr lang="vi-VN" sz="2000" dirty="0" err="1"/>
              <a:t>hiển</a:t>
            </a:r>
            <a:r>
              <a:rPr lang="vi-VN" sz="2000" dirty="0"/>
              <a:t> </a:t>
            </a:r>
            <a:r>
              <a:rPr lang="vi-VN" sz="2000" dirty="0" err="1"/>
              <a:t>thị</a:t>
            </a:r>
            <a:r>
              <a:rPr lang="vi-VN" sz="2000" dirty="0"/>
              <a:t>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bồ</a:t>
            </a:r>
            <a:r>
              <a:rPr lang="vi-VN" sz="2000" dirty="0"/>
              <a:t> trên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tất</a:t>
            </a:r>
            <a:r>
              <a:rPr lang="vi-VN" sz="2000" dirty="0"/>
              <a:t>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nền</a:t>
            </a:r>
            <a:r>
              <a:rPr lang="vi-VN" sz="2000" dirty="0"/>
              <a:t> </a:t>
            </a:r>
            <a:r>
              <a:rPr lang="vi-VN" sz="2000" dirty="0" err="1"/>
              <a:t>tảng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thiết</a:t>
            </a:r>
            <a:r>
              <a:rPr lang="vi-VN" sz="2000" dirty="0"/>
              <a:t> </a:t>
            </a:r>
            <a:r>
              <a:rPr lang="vi-VN" sz="2000" dirty="0" err="1"/>
              <a:t>bị</a:t>
            </a:r>
            <a:r>
              <a:rPr lang="vi-VN" sz="2000" dirty="0"/>
              <a:t> liên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nó</a:t>
            </a:r>
            <a:r>
              <a:rPr lang="vi-VN" sz="2000" dirty="0"/>
              <a:t>.</a:t>
            </a:r>
            <a:endParaRPr lang="en-US" sz="20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D1D597F-1160-43F1-92B4-D39E6B52C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4" y="2158365"/>
            <a:ext cx="1283177" cy="1178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72E66D99-84FC-47D1-A6CB-66D3CEC13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8449" r="14984" b="18450"/>
          <a:stretch/>
        </p:blipFill>
        <p:spPr>
          <a:xfrm>
            <a:off x="612410" y="3714174"/>
            <a:ext cx="1828984" cy="1187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9B8D82A8-BC19-4884-85B8-A4B1DEB73BD5}"/>
              </a:ext>
            </a:extLst>
          </p:cNvPr>
          <p:cNvSpPr txBox="1">
            <a:spLocks/>
          </p:cNvSpPr>
          <p:nvPr/>
        </p:nvSpPr>
        <p:spPr>
          <a:xfrm>
            <a:off x="2641599" y="3584665"/>
            <a:ext cx="9085942" cy="1446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Authencations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giải</a:t>
            </a:r>
            <a:r>
              <a:rPr lang="vi-VN" sz="2000" dirty="0"/>
              <a:t>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giúp</a:t>
            </a:r>
            <a:r>
              <a:rPr lang="vi-VN" sz="2000" dirty="0"/>
              <a:t> xây </a:t>
            </a:r>
            <a:r>
              <a:rPr lang="vi-VN" sz="2000" dirty="0" err="1"/>
              <a:t>dựng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hệ</a:t>
            </a:r>
            <a:r>
              <a:rPr lang="vi-VN" sz="2000" dirty="0"/>
              <a:t> </a:t>
            </a:r>
            <a:r>
              <a:rPr lang="vi-VN" sz="2000" dirty="0" err="1"/>
              <a:t>thống</a:t>
            </a:r>
            <a:r>
              <a:rPr lang="vi-VN" sz="2000" dirty="0"/>
              <a:t> </a:t>
            </a:r>
            <a:r>
              <a:rPr lang="vi-VN" sz="2000" dirty="0" err="1"/>
              <a:t>xác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an </a:t>
            </a:r>
            <a:r>
              <a:rPr lang="vi-VN" sz="2000" dirty="0" err="1"/>
              <a:t>toàn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dễ</a:t>
            </a:r>
            <a:r>
              <a:rPr lang="vi-VN" sz="2000" dirty="0"/>
              <a:t> </a:t>
            </a:r>
            <a:r>
              <a:rPr lang="vi-VN" sz="2000" dirty="0" err="1"/>
              <a:t>dàng</a:t>
            </a:r>
            <a:r>
              <a:rPr lang="vi-VN" sz="2000" dirty="0"/>
              <a:t>. </a:t>
            </a:r>
            <a:r>
              <a:rPr lang="vi-VN" sz="2000" dirty="0" err="1"/>
              <a:t>Nó</a:t>
            </a:r>
            <a:r>
              <a:rPr lang="vi-VN" sz="2000" dirty="0"/>
              <a:t> cung </a:t>
            </a:r>
            <a:r>
              <a:rPr lang="vi-VN" sz="2000" dirty="0" err="1"/>
              <a:t>cấp</a:t>
            </a:r>
            <a:r>
              <a:rPr lang="vi-VN" sz="2000" dirty="0"/>
              <a:t> </a:t>
            </a:r>
            <a:r>
              <a:rPr lang="vi-VN" sz="2000" dirty="0" err="1"/>
              <a:t>khá</a:t>
            </a:r>
            <a:r>
              <a:rPr lang="vi-VN" sz="2000" dirty="0"/>
              <a:t> </a:t>
            </a:r>
            <a:r>
              <a:rPr lang="vi-VN" sz="2000" dirty="0" err="1"/>
              <a:t>nhiều</a:t>
            </a:r>
            <a:r>
              <a:rPr lang="vi-VN" sz="2000" dirty="0"/>
              <a:t> </a:t>
            </a:r>
            <a:r>
              <a:rPr lang="vi-VN" sz="2000" dirty="0" err="1"/>
              <a:t>giải</a:t>
            </a:r>
            <a:r>
              <a:rPr lang="vi-VN" sz="2000" dirty="0"/>
              <a:t>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cuối</a:t>
            </a:r>
            <a:r>
              <a:rPr lang="vi-VN" sz="2000" dirty="0"/>
              <a:t> như: </a:t>
            </a:r>
            <a:r>
              <a:rPr lang="vi-VN" sz="2000" dirty="0" err="1"/>
              <a:t>hỗ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</a:t>
            </a:r>
            <a:r>
              <a:rPr lang="vi-VN" sz="2000" dirty="0" err="1"/>
              <a:t>tài</a:t>
            </a:r>
            <a:r>
              <a:rPr lang="vi-VN" sz="2000" dirty="0"/>
              <a:t> </a:t>
            </a:r>
            <a:r>
              <a:rPr lang="vi-VN" sz="2000" dirty="0" err="1"/>
              <a:t>khoản</a:t>
            </a:r>
            <a:r>
              <a:rPr lang="vi-VN" sz="2000" dirty="0"/>
              <a:t> </a:t>
            </a:r>
            <a:r>
              <a:rPr lang="vi-VN" sz="2000" dirty="0" err="1"/>
              <a:t>email</a:t>
            </a:r>
            <a:r>
              <a:rPr lang="vi-VN" sz="2000" dirty="0"/>
              <a:t>, </a:t>
            </a:r>
            <a:r>
              <a:rPr lang="vi-VN" sz="2000" dirty="0" err="1"/>
              <a:t>mật</a:t>
            </a:r>
            <a:r>
              <a:rPr lang="vi-VN" sz="2000" dirty="0"/>
              <a:t> </a:t>
            </a:r>
            <a:r>
              <a:rPr lang="vi-VN" sz="2000" dirty="0" err="1"/>
              <a:t>khẩu</a:t>
            </a:r>
            <a:r>
              <a:rPr lang="vi-VN" sz="2000" dirty="0"/>
              <a:t>, </a:t>
            </a:r>
            <a:r>
              <a:rPr lang="vi-VN" sz="2000" dirty="0" err="1"/>
              <a:t>xác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</a:t>
            </a:r>
            <a:r>
              <a:rPr lang="vi-VN" sz="2000" dirty="0" err="1"/>
              <a:t>số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 </a:t>
            </a:r>
            <a:r>
              <a:rPr lang="vi-VN" sz="2000" dirty="0" err="1"/>
              <a:t>thoại</a:t>
            </a:r>
            <a:r>
              <a:rPr lang="vi-VN" sz="2000" dirty="0"/>
              <a:t>, đăng </a:t>
            </a:r>
            <a:r>
              <a:rPr lang="vi-VN" sz="2000" dirty="0" err="1"/>
              <a:t>nhập</a:t>
            </a:r>
            <a:r>
              <a:rPr lang="vi-VN" sz="2000" dirty="0"/>
              <a:t> qua </a:t>
            </a:r>
            <a:r>
              <a:rPr lang="vi-VN" sz="2000" dirty="0" err="1"/>
              <a:t>tài</a:t>
            </a:r>
            <a:r>
              <a:rPr lang="vi-VN" sz="2000" dirty="0"/>
              <a:t> </a:t>
            </a:r>
            <a:r>
              <a:rPr lang="vi-VN" sz="2000" dirty="0" err="1"/>
              <a:t>khoản</a:t>
            </a:r>
            <a:r>
              <a:rPr lang="vi-VN" sz="2000" dirty="0"/>
              <a:t> </a:t>
            </a:r>
            <a:r>
              <a:rPr lang="vi-VN" sz="2000" dirty="0" err="1"/>
              <a:t>Google</a:t>
            </a:r>
            <a:r>
              <a:rPr lang="vi-VN" sz="2000" dirty="0"/>
              <a:t>, </a:t>
            </a:r>
            <a:r>
              <a:rPr lang="vi-VN" sz="2000" dirty="0" err="1"/>
              <a:t>Twitter</a:t>
            </a:r>
            <a:r>
              <a:rPr lang="vi-VN" sz="2000" dirty="0"/>
              <a:t>, </a:t>
            </a:r>
            <a:r>
              <a:rPr lang="vi-VN" sz="2000" dirty="0" err="1"/>
              <a:t>Facebook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GitHub</a:t>
            </a:r>
            <a:r>
              <a:rPr lang="vi-VN" sz="2000" dirty="0"/>
              <a:t>.</a:t>
            </a:r>
            <a:endParaRPr lang="en-US" sz="20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DBF2C63-B900-4A5C-A324-11EBD505E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t="20645" r="18930" b="12018"/>
          <a:stretch/>
        </p:blipFill>
        <p:spPr>
          <a:xfrm>
            <a:off x="714068" y="5133126"/>
            <a:ext cx="1454423" cy="1516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hỗ dành sẵn cho Văn bản 2">
            <a:extLst>
              <a:ext uri="{FF2B5EF4-FFF2-40B4-BE49-F238E27FC236}">
                <a16:creationId xmlns:a16="http://schemas.microsoft.com/office/drawing/2014/main" id="{7E18AE60-6A81-4014-84CE-4FA0EDCEDDC4}"/>
              </a:ext>
            </a:extLst>
          </p:cNvPr>
          <p:cNvSpPr txBox="1">
            <a:spLocks/>
          </p:cNvSpPr>
          <p:nvPr/>
        </p:nvSpPr>
        <p:spPr>
          <a:xfrm>
            <a:off x="2641599" y="5446182"/>
            <a:ext cx="9085942" cy="1203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Storage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dịch</a:t>
            </a:r>
            <a:r>
              <a:rPr lang="vi-VN" sz="2000" dirty="0"/>
              <a:t> </a:t>
            </a:r>
            <a:r>
              <a:rPr lang="vi-VN" sz="2000" dirty="0" err="1"/>
              <a:t>vụ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xây </a:t>
            </a:r>
            <a:r>
              <a:rPr lang="vi-VN" sz="2000" dirty="0" err="1"/>
              <a:t>dựng</a:t>
            </a:r>
            <a:r>
              <a:rPr lang="vi-VN" sz="2000" dirty="0"/>
              <a:t> cho </a:t>
            </a:r>
            <a:r>
              <a:rPr lang="vi-VN" sz="2000" dirty="0" err="1"/>
              <a:t>mục</a:t>
            </a:r>
            <a:r>
              <a:rPr lang="vi-VN" sz="2000" dirty="0"/>
              <a:t> </a:t>
            </a:r>
            <a:r>
              <a:rPr lang="vi-VN" sz="2000" dirty="0" err="1"/>
              <a:t>đích</a:t>
            </a:r>
            <a:r>
              <a:rPr lang="vi-VN" sz="2000" dirty="0"/>
              <a:t> lưu </a:t>
            </a:r>
            <a:r>
              <a:rPr lang="vi-VN" sz="2000" dirty="0" err="1"/>
              <a:t>trữ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quản</a:t>
            </a:r>
            <a:r>
              <a:rPr lang="vi-VN" sz="2000" dirty="0"/>
              <a:t> </a:t>
            </a:r>
            <a:r>
              <a:rPr lang="vi-VN" sz="2000" dirty="0" err="1"/>
              <a:t>lý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nội</a:t>
            </a:r>
            <a:r>
              <a:rPr lang="vi-VN" sz="2000" dirty="0"/>
              <a:t> dung </a:t>
            </a:r>
            <a:r>
              <a:rPr lang="vi-VN" sz="2000" dirty="0" err="1"/>
              <a:t>mà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dùng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ra như </a:t>
            </a:r>
            <a:r>
              <a:rPr lang="vi-VN" sz="2000" dirty="0" err="1"/>
              <a:t>ảnh</a:t>
            </a:r>
            <a:r>
              <a:rPr lang="vi-VN" sz="2000" dirty="0"/>
              <a:t>, </a:t>
            </a:r>
            <a:r>
              <a:rPr lang="vi-VN" sz="2000" dirty="0" err="1"/>
              <a:t>videos</a:t>
            </a:r>
            <a:r>
              <a:rPr lang="vi-VN" sz="2000" dirty="0"/>
              <a:t> hay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file</a:t>
            </a:r>
            <a:r>
              <a:rPr lang="vi-VN" sz="2000" dirty="0"/>
              <a:t>. </a:t>
            </a:r>
            <a:endParaRPr lang="en-US" sz="2000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698B188-D661-48E2-99B4-692ECB8C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15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933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EC72C20-621F-4103-9E78-36C55FC7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Triển</a:t>
            </a:r>
            <a:r>
              <a:rPr lang="vi-VN" dirty="0"/>
              <a:t> khai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br>
              <a:rPr lang="vi-VN" dirty="0"/>
            </a:b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F9A0937-6F07-4110-9B0A-06E8B5DD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16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685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DA68F0-783D-4AA5-8174-D03DEF2E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vi-VN" dirty="0"/>
              <a:t> – Đăng </a:t>
            </a:r>
            <a:r>
              <a:rPr lang="vi-VN" dirty="0" err="1"/>
              <a:t>ký</a:t>
            </a:r>
            <a:endParaRPr lang="en-US" dirty="0"/>
          </a:p>
        </p:txBody>
      </p:sp>
      <p:pic>
        <p:nvPicPr>
          <p:cNvPr id="10" name="Hình ảnh 9" descr="C:\Users\ASUS\AppData\Local\Microsoft\Windows\INetCache\Content.Word\device-2018-05-21-060134.png">
            <a:extLst>
              <a:ext uri="{FF2B5EF4-FFF2-40B4-BE49-F238E27FC236}">
                <a16:creationId xmlns:a16="http://schemas.microsoft.com/office/drawing/2014/main" id="{942D86D2-2C00-41B1-AB63-F0BF2B65CD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2" y="2090057"/>
            <a:ext cx="2467931" cy="42662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72B2E9E-887F-4B01-B773-99F0504411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946" y="2090057"/>
            <a:ext cx="2467931" cy="42662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55A845C-152D-4320-8513-377ADD8A3F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850" y="2090057"/>
            <a:ext cx="2467931" cy="42662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8AB2943-A804-4906-A578-0430E65EA8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7754" y="2090057"/>
            <a:ext cx="2467931" cy="426629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4C629A2-F5C0-481E-91B3-3319CFB2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279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EF7015-4F04-4148-B90C-221A3CDD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vi-VN" dirty="0"/>
              <a:t>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endParaRPr lang="en-US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6DDEDB8-7450-439E-8D8F-4F0C93D32B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518" y="2339184"/>
            <a:ext cx="2257601" cy="400798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Hộp chú thích: Đường 61">
            <a:extLst>
              <a:ext uri="{FF2B5EF4-FFF2-40B4-BE49-F238E27FC236}">
                <a16:creationId xmlns:a16="http://schemas.microsoft.com/office/drawing/2014/main" id="{35652017-7E65-4B1C-89CF-A5C0F3EBF5EA}"/>
              </a:ext>
            </a:extLst>
          </p:cNvPr>
          <p:cNvSpPr>
            <a:spLocks/>
          </p:cNvSpPr>
          <p:nvPr/>
        </p:nvSpPr>
        <p:spPr bwMode="auto">
          <a:xfrm>
            <a:off x="7653563" y="2140514"/>
            <a:ext cx="1422731" cy="770766"/>
          </a:xfrm>
          <a:prstGeom prst="borderCallout1">
            <a:avLst>
              <a:gd name="adj1" fmla="val 18750"/>
              <a:gd name="adj2" fmla="val -8333"/>
              <a:gd name="adj3" fmla="val 79759"/>
              <a:gd name="adj4" fmla="val -79176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Lựa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chọn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phương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tiện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Hộp chú thích: Đường 62">
            <a:extLst>
              <a:ext uri="{FF2B5EF4-FFF2-40B4-BE49-F238E27FC236}">
                <a16:creationId xmlns:a16="http://schemas.microsoft.com/office/drawing/2014/main" id="{D39FA71B-D331-4C00-8943-CEB471EB905C}"/>
              </a:ext>
            </a:extLst>
          </p:cNvPr>
          <p:cNvSpPr>
            <a:spLocks/>
          </p:cNvSpPr>
          <p:nvPr/>
        </p:nvSpPr>
        <p:spPr bwMode="auto">
          <a:xfrm>
            <a:off x="3075223" y="4258571"/>
            <a:ext cx="1422731" cy="770766"/>
          </a:xfrm>
          <a:prstGeom prst="borderCallout1">
            <a:avLst>
              <a:gd name="adj1" fmla="val 49625"/>
              <a:gd name="adj2" fmla="val 105551"/>
              <a:gd name="adj3" fmla="val 119412"/>
              <a:gd name="adj4" fmla="val 13257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Danh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sách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dừng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Hộp chú thích: Đường 63">
            <a:extLst>
              <a:ext uri="{FF2B5EF4-FFF2-40B4-BE49-F238E27FC236}">
                <a16:creationId xmlns:a16="http://schemas.microsoft.com/office/drawing/2014/main" id="{38DE8790-95B2-40BB-899C-6A7F7D2E2A04}"/>
              </a:ext>
            </a:extLst>
          </p:cNvPr>
          <p:cNvSpPr>
            <a:spLocks/>
          </p:cNvSpPr>
          <p:nvPr/>
        </p:nvSpPr>
        <p:spPr bwMode="auto">
          <a:xfrm>
            <a:off x="3075223" y="3201185"/>
            <a:ext cx="1422731" cy="770766"/>
          </a:xfrm>
          <a:prstGeom prst="borderCallout1">
            <a:avLst>
              <a:gd name="adj1" fmla="val 49625"/>
              <a:gd name="adj2" fmla="val 105551"/>
              <a:gd name="adj3" fmla="val 125345"/>
              <a:gd name="adj4" fmla="val 13777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</a:t>
            </a:r>
            <a:r>
              <a:rPr kumimoji="0" lang="vi-VN" alt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endParaRPr kumimoji="0" lang="vi-VN" altLang="en-US" sz="18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Hộp chú thích: Đường 64">
            <a:extLst>
              <a:ext uri="{FF2B5EF4-FFF2-40B4-BE49-F238E27FC236}">
                <a16:creationId xmlns:a16="http://schemas.microsoft.com/office/drawing/2014/main" id="{BD098054-3146-40CA-9B57-030D3F80C155}"/>
              </a:ext>
            </a:extLst>
          </p:cNvPr>
          <p:cNvSpPr>
            <a:spLocks/>
          </p:cNvSpPr>
          <p:nvPr/>
        </p:nvSpPr>
        <p:spPr bwMode="auto">
          <a:xfrm>
            <a:off x="3075223" y="2143799"/>
            <a:ext cx="1422731" cy="770766"/>
          </a:xfrm>
          <a:prstGeom prst="borderCallout1">
            <a:avLst>
              <a:gd name="adj1" fmla="val 49625"/>
              <a:gd name="adj2" fmla="val 105551"/>
              <a:gd name="adj3" fmla="val 74421"/>
              <a:gd name="adj4" fmla="val 132654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Mở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chính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Hộp chú thích: Đường 65">
            <a:extLst>
              <a:ext uri="{FF2B5EF4-FFF2-40B4-BE49-F238E27FC236}">
                <a16:creationId xmlns:a16="http://schemas.microsoft.com/office/drawing/2014/main" id="{EF97879D-98D7-4BEF-873A-BA9C4D58058B}"/>
              </a:ext>
            </a:extLst>
          </p:cNvPr>
          <p:cNvSpPr>
            <a:spLocks/>
          </p:cNvSpPr>
          <p:nvPr/>
        </p:nvSpPr>
        <p:spPr bwMode="auto">
          <a:xfrm>
            <a:off x="7690549" y="3204373"/>
            <a:ext cx="1422731" cy="770766"/>
          </a:xfrm>
          <a:prstGeom prst="borderCallout1">
            <a:avLst>
              <a:gd name="adj1" fmla="val 18750"/>
              <a:gd name="adj2" fmla="val -8333"/>
              <a:gd name="adj3" fmla="val 144655"/>
              <a:gd name="adj4" fmla="val -114982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xung quanh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Hộp chú thích: Đường 66">
            <a:extLst>
              <a:ext uri="{FF2B5EF4-FFF2-40B4-BE49-F238E27FC236}">
                <a16:creationId xmlns:a16="http://schemas.microsoft.com/office/drawing/2014/main" id="{8A972B79-EFE4-4FBF-8B1B-FB812B19BEAC}"/>
              </a:ext>
            </a:extLst>
          </p:cNvPr>
          <p:cNvSpPr>
            <a:spLocks/>
          </p:cNvSpPr>
          <p:nvPr/>
        </p:nvSpPr>
        <p:spPr bwMode="auto">
          <a:xfrm>
            <a:off x="7653563" y="4258570"/>
            <a:ext cx="1422731" cy="770766"/>
          </a:xfrm>
          <a:prstGeom prst="borderCallout1">
            <a:avLst>
              <a:gd name="adj1" fmla="val 18750"/>
              <a:gd name="adj2" fmla="val -8333"/>
              <a:gd name="adj3" fmla="val 99761"/>
              <a:gd name="adj4" fmla="val -47598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Yêu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gọi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xe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Hộp chú thích: Đường 67">
            <a:extLst>
              <a:ext uri="{FF2B5EF4-FFF2-40B4-BE49-F238E27FC236}">
                <a16:creationId xmlns:a16="http://schemas.microsoft.com/office/drawing/2014/main" id="{BF67E78B-A1F0-4CB6-8124-65DD3F78B080}"/>
              </a:ext>
            </a:extLst>
          </p:cNvPr>
          <p:cNvSpPr>
            <a:spLocks/>
          </p:cNvSpPr>
          <p:nvPr/>
        </p:nvSpPr>
        <p:spPr bwMode="auto">
          <a:xfrm>
            <a:off x="3075223" y="5315957"/>
            <a:ext cx="1422731" cy="770766"/>
          </a:xfrm>
          <a:prstGeom prst="borderCallout1">
            <a:avLst>
              <a:gd name="adj1" fmla="val 49625"/>
              <a:gd name="adj2" fmla="val 105551"/>
              <a:gd name="adj3" fmla="val 130549"/>
              <a:gd name="adj4" fmla="val 13955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Thêm/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xóa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dừng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Hộp chú thích: Đường 68">
            <a:extLst>
              <a:ext uri="{FF2B5EF4-FFF2-40B4-BE49-F238E27FC236}">
                <a16:creationId xmlns:a16="http://schemas.microsoft.com/office/drawing/2014/main" id="{49C1E794-33AD-4DB4-915D-392999D13367}"/>
              </a:ext>
            </a:extLst>
          </p:cNvPr>
          <p:cNvSpPr>
            <a:spLocks/>
          </p:cNvSpPr>
          <p:nvPr/>
        </p:nvSpPr>
        <p:spPr bwMode="auto">
          <a:xfrm>
            <a:off x="7653563" y="5322429"/>
            <a:ext cx="1422731" cy="770766"/>
          </a:xfrm>
          <a:prstGeom prst="borderCallout1">
            <a:avLst>
              <a:gd name="adj1" fmla="val 18750"/>
              <a:gd name="adj2" fmla="val -8333"/>
              <a:gd name="adj3" fmla="val 127616"/>
              <a:gd name="adj4" fmla="val -3823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Tối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ưu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hóa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đường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đi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E3185DAA-BC24-4F7B-949B-287299A1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F3BA3584-1916-4851-883C-52968B80F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40">
            <a:extLst>
              <a:ext uri="{FF2B5EF4-FFF2-40B4-BE49-F238E27FC236}">
                <a16:creationId xmlns:a16="http://schemas.microsoft.com/office/drawing/2014/main" id="{9DCA8FD9-D603-464E-88BE-CB2C7E4C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19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2774C981-E872-465D-822F-FA19FE22F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6" y="2339184"/>
            <a:ext cx="2257828" cy="4013917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61B14348-A00F-4219-A829-F7C4A0E76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73" y="2339184"/>
            <a:ext cx="2263002" cy="4023115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F7AAEEC-D962-4C14-9D7F-DC0C9257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18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872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EF7015-4F04-4148-B90C-221A3CDD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vi-VN" dirty="0"/>
              <a:t>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xế</a:t>
            </a:r>
            <a:endParaRPr lang="en-US" dirty="0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E3185DAA-BC24-4F7B-949B-287299A1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F3BA3584-1916-4851-883C-52968B80F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40">
            <a:extLst>
              <a:ext uri="{FF2B5EF4-FFF2-40B4-BE49-F238E27FC236}">
                <a16:creationId xmlns:a16="http://schemas.microsoft.com/office/drawing/2014/main" id="{9DCA8FD9-D603-464E-88BE-CB2C7E4C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8" y="48840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66CB9A05-AB6B-4998-B3D8-39C962CD19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593" y="2217939"/>
            <a:ext cx="2167805" cy="40754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Hộp chú thích: Đường Cong 71">
            <a:extLst>
              <a:ext uri="{FF2B5EF4-FFF2-40B4-BE49-F238E27FC236}">
                <a16:creationId xmlns:a16="http://schemas.microsoft.com/office/drawing/2014/main" id="{061DBA40-3258-42D9-A7D0-A66DEBA46238}"/>
              </a:ext>
            </a:extLst>
          </p:cNvPr>
          <p:cNvSpPr>
            <a:spLocks/>
          </p:cNvSpPr>
          <p:nvPr/>
        </p:nvSpPr>
        <p:spPr bwMode="auto">
          <a:xfrm>
            <a:off x="7726868" y="2217939"/>
            <a:ext cx="1173790" cy="7622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04"/>
              <a:gd name="adj6" fmla="val -3990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Kích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trạng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Hộp chú thích: Đường Cong 72">
            <a:extLst>
              <a:ext uri="{FF2B5EF4-FFF2-40B4-BE49-F238E27FC236}">
                <a16:creationId xmlns:a16="http://schemas.microsoft.com/office/drawing/2014/main" id="{0969003C-19EA-4345-BB35-89EB5B0699C0}"/>
              </a:ext>
            </a:extLst>
          </p:cNvPr>
          <p:cNvSpPr>
            <a:spLocks/>
          </p:cNvSpPr>
          <p:nvPr/>
        </p:nvSpPr>
        <p:spPr bwMode="auto">
          <a:xfrm>
            <a:off x="3230736" y="2209715"/>
            <a:ext cx="1173790" cy="76223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51380"/>
              <a:gd name="adj6" fmla="val 232798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Trạng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Hộp chú thích: Đường Cong 73">
            <a:extLst>
              <a:ext uri="{FF2B5EF4-FFF2-40B4-BE49-F238E27FC236}">
                <a16:creationId xmlns:a16="http://schemas.microsoft.com/office/drawing/2014/main" id="{2DCC4CD0-B56C-4AEA-A050-4C1596955E8D}"/>
              </a:ext>
            </a:extLst>
          </p:cNvPr>
          <p:cNvSpPr>
            <a:spLocks/>
          </p:cNvSpPr>
          <p:nvPr/>
        </p:nvSpPr>
        <p:spPr bwMode="auto">
          <a:xfrm>
            <a:off x="3230736" y="3206796"/>
            <a:ext cx="1173790" cy="76223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75343"/>
              <a:gd name="adj6" fmla="val 17770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Hộp chú thích: Đường Cong 75">
            <a:extLst>
              <a:ext uri="{FF2B5EF4-FFF2-40B4-BE49-F238E27FC236}">
                <a16:creationId xmlns:a16="http://schemas.microsoft.com/office/drawing/2014/main" id="{55C9004C-AEF6-4D79-A28A-FCA5A9354C48}"/>
              </a:ext>
            </a:extLst>
          </p:cNvPr>
          <p:cNvSpPr>
            <a:spLocks/>
          </p:cNvSpPr>
          <p:nvPr/>
        </p:nvSpPr>
        <p:spPr bwMode="auto">
          <a:xfrm>
            <a:off x="7726868" y="3589552"/>
            <a:ext cx="1173790" cy="7622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456"/>
              <a:gd name="adj6" fmla="val -11359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Vị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trí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endParaRPr kumimoji="0" lang="vi-VN" altLang="en-US" sz="11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Hộp chú thích: Đường Cong 17">
            <a:extLst>
              <a:ext uri="{FF2B5EF4-FFF2-40B4-BE49-F238E27FC236}">
                <a16:creationId xmlns:a16="http://schemas.microsoft.com/office/drawing/2014/main" id="{B5A24E45-B8B8-49A7-8BFD-2AD4C9156025}"/>
              </a:ext>
            </a:extLst>
          </p:cNvPr>
          <p:cNvSpPr>
            <a:spLocks/>
          </p:cNvSpPr>
          <p:nvPr/>
        </p:nvSpPr>
        <p:spPr bwMode="auto">
          <a:xfrm>
            <a:off x="3230736" y="5531181"/>
            <a:ext cx="1173790" cy="76223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72902"/>
              <a:gd name="adj6" fmla="val 16173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Thông tin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khoản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D2473-7AEE-4F55-B18E-456B8D006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AA5E924-C0BB-420E-8768-3A4A7BF5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80A3C97-0A7E-4074-B45F-615FCEC98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8" y="37029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04D5AE0-0445-46BE-8740-82702AB8E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602" y="2262365"/>
            <a:ext cx="2302867" cy="4093986"/>
          </a:xfrm>
          <a:prstGeom prst="rect">
            <a:avLst/>
          </a:prstGeom>
        </p:spPr>
      </p:pic>
      <p:pic>
        <p:nvPicPr>
          <p:cNvPr id="3080" name="Hình ảnh 3079">
            <a:extLst>
              <a:ext uri="{FF2B5EF4-FFF2-40B4-BE49-F238E27FC236}">
                <a16:creationId xmlns:a16="http://schemas.microsoft.com/office/drawing/2014/main" id="{6173D4B9-843D-4929-B4BA-13BF1A9E3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2" y="2166337"/>
            <a:ext cx="2322555" cy="4128987"/>
          </a:xfrm>
          <a:prstGeom prst="rect">
            <a:avLst/>
          </a:prstGeom>
        </p:spPr>
      </p:pic>
      <p:sp>
        <p:nvSpPr>
          <p:cNvPr id="12" name="Chỗ dành sẵn cho Số hiệu Bản chiếu 11">
            <a:extLst>
              <a:ext uri="{FF2B5EF4-FFF2-40B4-BE49-F238E27FC236}">
                <a16:creationId xmlns:a16="http://schemas.microsoft.com/office/drawing/2014/main" id="{8AD80706-A048-4594-B1B4-B59CA4A8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9894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 lang="vi-VN" smtClean="0"/>
              <a:pPr/>
              <a:t>19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143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dirty="0" err="1"/>
              <a:t>Nội</a:t>
            </a:r>
            <a:r>
              <a:rPr lang="vi-VN" dirty="0"/>
              <a:t> dung</a:t>
            </a:r>
          </a:p>
        </p:txBody>
      </p:sp>
      <p:sp>
        <p:nvSpPr>
          <p:cNvPr id="14" name="Chỗ dành sẵn cho Nội dung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endParaRPr lang="vi-VN" dirty="0"/>
          </a:p>
          <a:p>
            <a:pPr marL="457200" indent="-457200">
              <a:buFont typeface="+mj-lt"/>
              <a:buAutoNum type="arabicPeriod"/>
            </a:pP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Triển</a:t>
            </a:r>
            <a:r>
              <a:rPr lang="vi-VN" dirty="0"/>
              <a:t> khai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endParaRPr lang="vi-VN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A3AB82B-F84D-4347-993D-CB960EAB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30EBC7-F000-4EE9-A9FD-0FF6051C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khác</a:t>
            </a: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A725D4E-A63D-4633-BD21-414097B18C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" y="2171156"/>
            <a:ext cx="2437588" cy="418296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63EA9692-7137-4CAC-BD6D-EDC4597F3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2208590"/>
            <a:ext cx="2437588" cy="414553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AD78370-B9D1-4950-B67B-0BC739DA1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13" y="2208590"/>
            <a:ext cx="2437588" cy="414553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9A1DC1A-24CF-4B8B-B486-0EC5CAED7B9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9132" y="2208590"/>
            <a:ext cx="2356504" cy="41477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4C6FAD7-73A2-4038-AE2D-24BE1FB8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20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768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D80947-62C0-43D1-A451-338FAD12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br>
              <a:rPr lang="vi-VN" dirty="0"/>
            </a:b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A2E7976-23B0-42AF-80CA-84CB9A89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788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0DFE6B-9370-4824-99C3-C048C207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thu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endParaRPr lang="en-US" sz="2800" dirty="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508090F-3C25-4C6D-B966-B3F5A5D2CC15}"/>
              </a:ext>
            </a:extLst>
          </p:cNvPr>
          <p:cNvSpPr/>
          <p:nvPr/>
        </p:nvSpPr>
        <p:spPr>
          <a:xfrm>
            <a:off x="1090411" y="1714949"/>
            <a:ext cx="97282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vi-VN" dirty="0"/>
              <a:t>Xây </a:t>
            </a:r>
            <a:r>
              <a:rPr lang="vi-VN" dirty="0" err="1"/>
              <a:t>dựng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công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xe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Online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đầy</a:t>
            </a:r>
            <a:r>
              <a:rPr lang="vi-VN" dirty="0"/>
              <a:t> </a:t>
            </a:r>
            <a:r>
              <a:rPr lang="vi-VN" dirty="0" err="1"/>
              <a:t>đủ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năng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ra,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năng </a:t>
            </a:r>
            <a:r>
              <a:rPr lang="vi-VN" dirty="0" err="1"/>
              <a:t>mới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vấn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tồn</a:t>
            </a:r>
            <a:r>
              <a:rPr lang="vi-VN" dirty="0"/>
              <a:t> </a:t>
            </a:r>
            <a:r>
              <a:rPr lang="vi-VN" dirty="0" err="1"/>
              <a:t>đọng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trên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trường</a:t>
            </a:r>
            <a:r>
              <a:rPr lang="vi-VN" dirty="0"/>
              <a:t> như </a:t>
            </a:r>
            <a:r>
              <a:rPr lang="vi-VN" dirty="0" err="1"/>
              <a:t>chức</a:t>
            </a:r>
            <a:r>
              <a:rPr lang="vi-VN" dirty="0"/>
              <a:t> năng phân </a:t>
            </a:r>
            <a:r>
              <a:rPr lang="vi-VN" dirty="0" err="1"/>
              <a:t>loại</a:t>
            </a:r>
            <a:r>
              <a:rPr lang="vi-VN" dirty="0"/>
              <a:t> xe, </a:t>
            </a:r>
            <a:r>
              <a:rPr lang="vi-VN" dirty="0" err="1"/>
              <a:t>chuyển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kiệm</a:t>
            </a:r>
            <a:r>
              <a:rPr lang="vi-VN" dirty="0"/>
              <a:t>, </a:t>
            </a:r>
            <a:r>
              <a:rPr lang="vi-VN" dirty="0" err="1"/>
              <a:t>tối</a:t>
            </a:r>
            <a:r>
              <a:rPr lang="vi-VN" dirty="0"/>
              <a:t> ưu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đi, …</a:t>
            </a:r>
            <a:endParaRPr lang="en-US" dirty="0"/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hiểu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quan </a:t>
            </a:r>
            <a:r>
              <a:rPr lang="vi-VN" dirty="0" err="1"/>
              <a:t>trọng</a:t>
            </a:r>
            <a:r>
              <a:rPr lang="vi-VN" dirty="0"/>
              <a:t> trong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lập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di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nay.</a:t>
            </a:r>
            <a:endParaRPr lang="en-US" dirty="0"/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hiểu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nắm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kiến</a:t>
            </a:r>
            <a:r>
              <a:rPr lang="vi-VN" dirty="0"/>
              <a:t> </a:t>
            </a:r>
            <a:r>
              <a:rPr lang="vi-VN" dirty="0" err="1"/>
              <a:t>thức</a:t>
            </a:r>
            <a:r>
              <a:rPr lang="vi-VN" dirty="0"/>
              <a:t>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: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Firebase</a:t>
            </a:r>
            <a:r>
              <a:rPr lang="vi-VN" dirty="0"/>
              <a:t>, … </a:t>
            </a:r>
            <a:endParaRPr lang="en-US" dirty="0"/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vi-VN" dirty="0" err="1"/>
              <a:t>Nắm</a:t>
            </a:r>
            <a:r>
              <a:rPr lang="vi-VN" dirty="0"/>
              <a:t> </a:t>
            </a:r>
            <a:r>
              <a:rPr lang="vi-VN" dirty="0" err="1"/>
              <a:t>vững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xây </a:t>
            </a:r>
            <a:r>
              <a:rPr lang="vi-VN" dirty="0" err="1"/>
              <a:t>dựng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quy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r>
              <a:rPr lang="vi-VN" dirty="0"/>
              <a:t> </a:t>
            </a:r>
            <a:r>
              <a:rPr lang="vi-VN" dirty="0" err="1"/>
              <a:t>trọn</a:t>
            </a:r>
            <a:r>
              <a:rPr lang="vi-VN" dirty="0"/>
              <a:t> </a:t>
            </a:r>
            <a:r>
              <a:rPr lang="vi-VN" dirty="0" err="1"/>
              <a:t>vẹn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8E8ED73-324B-4CFB-AC31-183E7787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40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364875-5251-46DA-A979-69BAD6E8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chế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endParaRPr lang="en-US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EA54DE4-3AE9-49A0-818F-99C36AFB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23</a:t>
            </a:fld>
            <a:endParaRPr lang="vi-VN" dirty="0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69E730D-9ED4-4A41-A917-B934DB1758B8}"/>
              </a:ext>
            </a:extLst>
          </p:cNvPr>
          <p:cNvSpPr/>
          <p:nvPr/>
        </p:nvSpPr>
        <p:spPr>
          <a:xfrm>
            <a:off x="1280160" y="4414869"/>
            <a:ext cx="9963096" cy="2124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 err="1">
                <a:latin typeface="+mj-lt"/>
                <a:ea typeface="Times New Roman" panose="02020603050405020304" pitchFamily="18" charset="0"/>
              </a:rPr>
              <a:t>Cải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thiện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lại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giao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diện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cho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ứng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dụng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một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cách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đẹp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hơn,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có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tính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thẩm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mỹ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cao,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dễ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sử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dụng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. 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vi-VN" dirty="0" err="1">
                <a:latin typeface="+mj-lt"/>
                <a:ea typeface="Times New Roman" panose="02020603050405020304" pitchFamily="18" charset="0"/>
              </a:rPr>
              <a:t>Tối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ưu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lại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về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cách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quản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lý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cơ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sở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dữ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liệu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dirty="0">
                <a:latin typeface="+mj-lt"/>
                <a:ea typeface="Times New Roman" panose="02020603050405020304" pitchFamily="18" charset="0"/>
              </a:rPr>
              <a:t>Nghiên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cứu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và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phát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triển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thêm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một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số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tính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năng như: cho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phép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thanh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toán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qua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ví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điện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tử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tính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năng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gợi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ý khu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vực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có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nhu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cầu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chuyển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hàng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cao cho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tài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xế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tính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năng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hẹn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giờ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đặt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lịch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gọi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xe,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hỗ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trợ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thêm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nhiều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loại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phương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tiện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khác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dịch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vụ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dirty="0" err="1">
                <a:latin typeface="+mj-lt"/>
                <a:ea typeface="Times New Roman" panose="02020603050405020304" pitchFamily="18" charset="0"/>
              </a:rPr>
              <a:t>khác</a:t>
            </a:r>
            <a:r>
              <a:rPr lang="vi-VN" dirty="0">
                <a:latin typeface="+mj-lt"/>
                <a:ea typeface="Times New Roman" panose="02020603050405020304" pitchFamily="18" charset="0"/>
              </a:rPr>
              <a:t>, …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09A1AB82-50BF-46C3-A07B-D9F0A6C6BC64}"/>
              </a:ext>
            </a:extLst>
          </p:cNvPr>
          <p:cNvSpPr/>
          <p:nvPr/>
        </p:nvSpPr>
        <p:spPr>
          <a:xfrm>
            <a:off x="167904" y="2526422"/>
            <a:ext cx="118625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Xin chân </a:t>
            </a:r>
            <a:r>
              <a:rPr lang="vi-VN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thành</a:t>
            </a:r>
            <a:endParaRPr lang="vi-VN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vi-V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ảm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ơn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thầy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cô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và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các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bạn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đã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lắng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nghe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2B64D43-F31F-42CA-9C96-A741439D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24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6914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210A1A-2919-4B67-A077-C61956DB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br>
              <a:rPr lang="vi-VN" dirty="0"/>
            </a:b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37F2C4D-6CA7-4179-A3B3-DFE833AED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CD18536-805C-406F-B96A-1034E1BC0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3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D9722FCC-DD10-4F5D-B737-451A9EFF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9" y="2749984"/>
            <a:ext cx="4142988" cy="394912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1" name="Sơ đồ 40">
            <a:extLst>
              <a:ext uri="{FF2B5EF4-FFF2-40B4-BE49-F238E27FC236}">
                <a16:creationId xmlns:a16="http://schemas.microsoft.com/office/drawing/2014/main" id="{50FD1F87-6CCF-4302-A5BC-6D5BEFE19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726766"/>
              </p:ext>
            </p:extLst>
          </p:nvPr>
        </p:nvGraphicFramePr>
        <p:xfrm>
          <a:off x="-1" y="3070688"/>
          <a:ext cx="3580327" cy="378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0" name="Sơ đồ 39">
            <a:extLst>
              <a:ext uri="{FF2B5EF4-FFF2-40B4-BE49-F238E27FC236}">
                <a16:creationId xmlns:a16="http://schemas.microsoft.com/office/drawing/2014/main" id="{813A2480-1471-46E5-802F-2DF6C9DB6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430730"/>
              </p:ext>
            </p:extLst>
          </p:nvPr>
        </p:nvGraphicFramePr>
        <p:xfrm>
          <a:off x="498840" y="404879"/>
          <a:ext cx="3300164" cy="3070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6" name="Sơ đồ 45">
            <a:extLst>
              <a:ext uri="{FF2B5EF4-FFF2-40B4-BE49-F238E27FC236}">
                <a16:creationId xmlns:a16="http://schemas.microsoft.com/office/drawing/2014/main" id="{AE19A754-B8D0-4C66-813D-195CD1CC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113983"/>
              </p:ext>
            </p:extLst>
          </p:nvPr>
        </p:nvGraphicFramePr>
        <p:xfrm>
          <a:off x="5243122" y="-284878"/>
          <a:ext cx="3215077" cy="2862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50" name="Sơ đồ 49">
            <a:extLst>
              <a:ext uri="{FF2B5EF4-FFF2-40B4-BE49-F238E27FC236}">
                <a16:creationId xmlns:a16="http://schemas.microsoft.com/office/drawing/2014/main" id="{31CEEE2E-9E44-40EC-B56B-13B3A86EE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606033"/>
              </p:ext>
            </p:extLst>
          </p:nvPr>
        </p:nvGraphicFramePr>
        <p:xfrm>
          <a:off x="8616825" y="3691610"/>
          <a:ext cx="3022019" cy="2931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D6C2B7D6-7EAA-45DA-902B-9FE081F199BA}"/>
              </a:ext>
            </a:extLst>
          </p:cNvPr>
          <p:cNvCxnSpPr>
            <a:cxnSpLocks/>
          </p:cNvCxnSpPr>
          <p:nvPr/>
        </p:nvCxnSpPr>
        <p:spPr>
          <a:xfrm>
            <a:off x="3699844" y="2826184"/>
            <a:ext cx="696911" cy="616151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6353A6D3-D542-420C-88B6-EF26B405E8C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580326" y="4867275"/>
            <a:ext cx="320162" cy="97069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5360F43E-B03F-4D84-906C-30C9B84BEFFA}"/>
              </a:ext>
            </a:extLst>
          </p:cNvPr>
          <p:cNvCxnSpPr>
            <a:cxnSpLocks/>
          </p:cNvCxnSpPr>
          <p:nvPr/>
        </p:nvCxnSpPr>
        <p:spPr>
          <a:xfrm flipV="1">
            <a:off x="7849403" y="2946400"/>
            <a:ext cx="767422" cy="490373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5AE4EAE-7EFD-4BFE-BC6A-4D5767A7E4E4}"/>
              </a:ext>
            </a:extLst>
          </p:cNvPr>
          <p:cNvCxnSpPr>
            <a:cxnSpLocks/>
          </p:cNvCxnSpPr>
          <p:nvPr/>
        </p:nvCxnSpPr>
        <p:spPr>
          <a:xfrm>
            <a:off x="8199120" y="5021580"/>
            <a:ext cx="368078" cy="135899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Sơ đồ 47">
            <a:extLst>
              <a:ext uri="{FF2B5EF4-FFF2-40B4-BE49-F238E27FC236}">
                <a16:creationId xmlns:a16="http://schemas.microsoft.com/office/drawing/2014/main" id="{D2A428FD-CB64-4B31-974E-3F4742917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21179"/>
              </p:ext>
            </p:extLst>
          </p:nvPr>
        </p:nvGraphicFramePr>
        <p:xfrm>
          <a:off x="8567198" y="679057"/>
          <a:ext cx="3071646" cy="275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35" name="Đường nối Thẳng 34">
            <a:extLst>
              <a:ext uri="{FF2B5EF4-FFF2-40B4-BE49-F238E27FC236}">
                <a16:creationId xmlns:a16="http://schemas.microsoft.com/office/drawing/2014/main" id="{24744951-50AD-4E7B-AEF5-743F14C0CB2A}"/>
              </a:ext>
            </a:extLst>
          </p:cNvPr>
          <p:cNvCxnSpPr>
            <a:cxnSpLocks/>
          </p:cNvCxnSpPr>
          <p:nvPr/>
        </p:nvCxnSpPr>
        <p:spPr>
          <a:xfrm flipV="1">
            <a:off x="6143160" y="2608151"/>
            <a:ext cx="0" cy="104569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3D07C1C-66FC-4CF7-BEF3-1EE95F2C3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4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772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Graphic spid="40" grpId="0">
        <p:bldAsOne/>
      </p:bldGraphic>
      <p:bldGraphic spid="46" grpId="0">
        <p:bldAsOne/>
      </p:bldGraphic>
      <p:bldGraphic spid="50" grpId="0">
        <p:bldAsOne/>
      </p:bldGraphic>
      <p:bldGraphic spid="4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7EC506-92CD-45D6-BCB9-4E0E1465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ra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0E92ED9-C6E8-4395-AA18-3A835DBF9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9887" y="2198895"/>
            <a:ext cx="6216203" cy="4288665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Áp</a:t>
            </a:r>
            <a:r>
              <a:rPr lang="vi-VN" sz="1800" dirty="0"/>
              <a:t> </a:t>
            </a:r>
            <a:r>
              <a:rPr lang="vi-VN" sz="1800" dirty="0" err="1"/>
              <a:t>dụng</a:t>
            </a:r>
            <a:r>
              <a:rPr lang="vi-VN" sz="1800" dirty="0"/>
              <a:t> công </a:t>
            </a:r>
            <a:r>
              <a:rPr lang="vi-VN" sz="1800" dirty="0" err="1"/>
              <a:t>nghệ</a:t>
            </a:r>
            <a:r>
              <a:rPr lang="vi-VN" sz="1800" dirty="0"/>
              <a:t> </a:t>
            </a:r>
            <a:r>
              <a:rPr lang="vi-VN" sz="1800" dirty="0" err="1"/>
              <a:t>có</a:t>
            </a:r>
            <a:r>
              <a:rPr lang="vi-VN" sz="1800" dirty="0"/>
              <a:t> </a:t>
            </a:r>
            <a:r>
              <a:rPr lang="vi-VN" sz="1800" dirty="0" err="1"/>
              <a:t>khả</a:t>
            </a:r>
            <a:r>
              <a:rPr lang="vi-VN" sz="1800" dirty="0"/>
              <a:t> năng </a:t>
            </a:r>
            <a:r>
              <a:rPr lang="vi-VN" sz="1800" dirty="0" err="1"/>
              <a:t>xử</a:t>
            </a:r>
            <a:r>
              <a:rPr lang="vi-VN" sz="1800" dirty="0"/>
              <a:t> </a:t>
            </a:r>
            <a:r>
              <a:rPr lang="vi-VN" sz="1800" dirty="0" err="1"/>
              <a:t>lý</a:t>
            </a:r>
            <a:r>
              <a:rPr lang="vi-VN" sz="1800" dirty="0"/>
              <a:t> </a:t>
            </a:r>
            <a:r>
              <a:rPr lang="vi-VN" sz="1800" dirty="0" err="1"/>
              <a:t>trực</a:t>
            </a:r>
            <a:r>
              <a:rPr lang="vi-VN" sz="1800" dirty="0"/>
              <a:t> </a:t>
            </a:r>
            <a:r>
              <a:rPr lang="vi-VN" sz="1800" dirty="0" err="1"/>
              <a:t>tuyến</a:t>
            </a:r>
            <a:r>
              <a:rPr lang="vi-VN" sz="1800" dirty="0"/>
              <a:t>, cơ </a:t>
            </a:r>
            <a:r>
              <a:rPr lang="vi-VN" sz="1800" dirty="0" err="1"/>
              <a:t>sở</a:t>
            </a:r>
            <a:r>
              <a:rPr lang="vi-VN" sz="1800" dirty="0"/>
              <a:t> </a:t>
            </a:r>
            <a:r>
              <a:rPr lang="vi-VN" sz="1800" dirty="0" err="1"/>
              <a:t>dữ</a:t>
            </a:r>
            <a:r>
              <a:rPr lang="vi-VN" sz="1800" dirty="0"/>
              <a:t> </a:t>
            </a:r>
            <a:r>
              <a:rPr lang="vi-VN" sz="1800" dirty="0" err="1"/>
              <a:t>liệu</a:t>
            </a:r>
            <a:r>
              <a:rPr lang="vi-VN" sz="1800" dirty="0"/>
              <a:t> </a:t>
            </a:r>
            <a:r>
              <a:rPr lang="vi-VN" sz="1800" dirty="0" err="1"/>
              <a:t>tập</a:t>
            </a:r>
            <a:r>
              <a:rPr lang="vi-VN" sz="1800" dirty="0"/>
              <a:t> trung.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Hoạt</a:t>
            </a:r>
            <a:r>
              <a:rPr lang="vi-VN" sz="1800" dirty="0"/>
              <a:t> </a:t>
            </a:r>
            <a:r>
              <a:rPr lang="vi-VN" sz="1800" dirty="0" err="1"/>
              <a:t>động</a:t>
            </a:r>
            <a:r>
              <a:rPr lang="vi-VN" sz="1800" dirty="0"/>
              <a:t> trên </a:t>
            </a:r>
            <a:r>
              <a:rPr lang="vi-VN" sz="1800" dirty="0" err="1"/>
              <a:t>thiết</a:t>
            </a:r>
            <a:r>
              <a:rPr lang="vi-VN" sz="1800" dirty="0"/>
              <a:t> </a:t>
            </a:r>
            <a:r>
              <a:rPr lang="vi-VN" sz="1800" dirty="0" err="1"/>
              <a:t>bị</a:t>
            </a:r>
            <a:r>
              <a:rPr lang="vi-VN" sz="1800" dirty="0"/>
              <a:t> di </a:t>
            </a:r>
            <a:r>
              <a:rPr lang="vi-VN" sz="1800" dirty="0" err="1"/>
              <a:t>động</a:t>
            </a:r>
            <a:r>
              <a:rPr lang="vi-VN" sz="1800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/>
              <a:t>Giao </a:t>
            </a:r>
            <a:r>
              <a:rPr lang="vi-VN" sz="1800" dirty="0" err="1"/>
              <a:t>diện</a:t>
            </a:r>
            <a:r>
              <a:rPr lang="vi-VN" sz="1800" dirty="0"/>
              <a:t> thân </a:t>
            </a:r>
            <a:r>
              <a:rPr lang="vi-VN" sz="1800" dirty="0" err="1"/>
              <a:t>thiện</a:t>
            </a:r>
            <a:r>
              <a:rPr lang="vi-VN" sz="1800" dirty="0"/>
              <a:t>, </a:t>
            </a:r>
            <a:r>
              <a:rPr lang="vi-VN" sz="1800" dirty="0" err="1"/>
              <a:t>dễ</a:t>
            </a:r>
            <a:r>
              <a:rPr lang="vi-VN" sz="1800" dirty="0"/>
              <a:t> </a:t>
            </a:r>
            <a:r>
              <a:rPr lang="vi-VN" sz="1800" dirty="0" err="1"/>
              <a:t>sử</a:t>
            </a:r>
            <a:r>
              <a:rPr lang="vi-VN" sz="1800" dirty="0"/>
              <a:t> </a:t>
            </a:r>
            <a:r>
              <a:rPr lang="vi-VN" sz="1800" dirty="0" err="1"/>
              <a:t>dụng</a:t>
            </a:r>
            <a:r>
              <a:rPr lang="vi-VN" sz="1800" dirty="0"/>
              <a:t>. </a:t>
            </a:r>
            <a:r>
              <a:rPr lang="vi-VN" sz="1800" dirty="0" err="1"/>
              <a:t>Hỗ</a:t>
            </a:r>
            <a:r>
              <a:rPr lang="vi-VN" sz="1800" dirty="0"/>
              <a:t> </a:t>
            </a:r>
            <a:r>
              <a:rPr lang="vi-VN" sz="1800" dirty="0" err="1"/>
              <a:t>trợ</a:t>
            </a:r>
            <a:r>
              <a:rPr lang="vi-VN" sz="1800" dirty="0"/>
              <a:t> đa </a:t>
            </a:r>
            <a:r>
              <a:rPr lang="vi-VN" sz="1800" dirty="0" err="1"/>
              <a:t>dạng</a:t>
            </a:r>
            <a:r>
              <a:rPr lang="vi-VN" sz="1800" dirty="0"/>
              <a:t> </a:t>
            </a:r>
            <a:r>
              <a:rPr lang="vi-VN" sz="1800" dirty="0" err="1"/>
              <a:t>loại</a:t>
            </a:r>
            <a:r>
              <a:rPr lang="vi-VN" sz="1800" dirty="0"/>
              <a:t> </a:t>
            </a:r>
            <a:r>
              <a:rPr lang="vi-VN" sz="1800" dirty="0" err="1"/>
              <a:t>hình</a:t>
            </a:r>
            <a:r>
              <a:rPr lang="vi-VN" sz="1800" dirty="0"/>
              <a:t> </a:t>
            </a:r>
            <a:r>
              <a:rPr lang="vi-VN" sz="1800" dirty="0" err="1"/>
              <a:t>dịch</a:t>
            </a:r>
            <a:r>
              <a:rPr lang="vi-VN" sz="1800" dirty="0"/>
              <a:t> </a:t>
            </a:r>
            <a:r>
              <a:rPr lang="vi-VN" sz="1800" dirty="0" err="1"/>
              <a:t>vụ</a:t>
            </a:r>
            <a:r>
              <a:rPr lang="vi-VN" sz="1800" dirty="0"/>
              <a:t>, phương </a:t>
            </a:r>
            <a:r>
              <a:rPr lang="vi-VN" sz="1800" dirty="0" err="1"/>
              <a:t>tiện</a:t>
            </a:r>
            <a:r>
              <a:rPr lang="vi-VN" sz="1800" dirty="0"/>
              <a:t> cho </a:t>
            </a:r>
            <a:r>
              <a:rPr lang="vi-VN" sz="1800" dirty="0" err="1"/>
              <a:t>khách</a:t>
            </a:r>
            <a:r>
              <a:rPr lang="vi-VN" sz="1800" dirty="0"/>
              <a:t> </a:t>
            </a:r>
            <a:r>
              <a:rPr lang="vi-VN" sz="1800" dirty="0" err="1"/>
              <a:t>hàng</a:t>
            </a:r>
            <a:r>
              <a:rPr lang="vi-VN" sz="1800" dirty="0"/>
              <a:t> </a:t>
            </a:r>
            <a:r>
              <a:rPr lang="vi-VN" sz="1800" dirty="0" err="1"/>
              <a:t>và</a:t>
            </a:r>
            <a:r>
              <a:rPr lang="vi-VN" sz="1800" dirty="0"/>
              <a:t> </a:t>
            </a:r>
            <a:r>
              <a:rPr lang="vi-VN" sz="1800" dirty="0" err="1"/>
              <a:t>tài</a:t>
            </a:r>
            <a:r>
              <a:rPr lang="vi-VN" sz="1800" dirty="0"/>
              <a:t> </a:t>
            </a:r>
            <a:r>
              <a:rPr lang="vi-VN" sz="1800" dirty="0" err="1"/>
              <a:t>xế</a:t>
            </a:r>
            <a:r>
              <a:rPr lang="vi-VN" sz="1800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Tối</a:t>
            </a:r>
            <a:r>
              <a:rPr lang="vi-VN" sz="1800" dirty="0"/>
              <a:t> ưu </a:t>
            </a:r>
            <a:r>
              <a:rPr lang="vi-VN" sz="1800" dirty="0" err="1"/>
              <a:t>hóa</a:t>
            </a:r>
            <a:r>
              <a:rPr lang="vi-VN" sz="1800" dirty="0"/>
              <a:t> chi </a:t>
            </a:r>
            <a:r>
              <a:rPr lang="vi-VN" sz="1800" dirty="0" err="1"/>
              <a:t>phí</a:t>
            </a:r>
            <a:r>
              <a:rPr lang="vi-VN" sz="1800" dirty="0"/>
              <a:t> cho </a:t>
            </a:r>
            <a:r>
              <a:rPr lang="vi-VN" sz="1800" dirty="0" err="1"/>
              <a:t>khách</a:t>
            </a:r>
            <a:r>
              <a:rPr lang="vi-VN" sz="1800" dirty="0"/>
              <a:t> </a:t>
            </a:r>
            <a:r>
              <a:rPr lang="vi-VN" sz="1800" dirty="0" err="1"/>
              <a:t>hàng</a:t>
            </a:r>
            <a:r>
              <a:rPr lang="vi-VN" sz="1800" dirty="0"/>
              <a:t> </a:t>
            </a:r>
            <a:r>
              <a:rPr lang="vi-VN" sz="1800" dirty="0" err="1"/>
              <a:t>và</a:t>
            </a:r>
            <a:r>
              <a:rPr lang="vi-VN" sz="1800" dirty="0"/>
              <a:t> </a:t>
            </a:r>
            <a:r>
              <a:rPr lang="vi-VN" sz="1800" dirty="0" err="1"/>
              <a:t>tài</a:t>
            </a:r>
            <a:r>
              <a:rPr lang="vi-VN" sz="1800" dirty="0"/>
              <a:t> </a:t>
            </a:r>
            <a:r>
              <a:rPr lang="vi-VN" sz="1800" dirty="0" err="1"/>
              <a:t>xế</a:t>
            </a:r>
            <a:r>
              <a:rPr lang="vi-VN" sz="1800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Đáp</a:t>
            </a:r>
            <a:r>
              <a:rPr lang="vi-VN" sz="1800" dirty="0"/>
              <a:t> </a:t>
            </a:r>
            <a:r>
              <a:rPr lang="vi-VN" sz="1800" dirty="0" err="1"/>
              <a:t>ứng</a:t>
            </a:r>
            <a:r>
              <a:rPr lang="vi-VN" sz="1800" dirty="0"/>
              <a:t> yêu </a:t>
            </a:r>
            <a:r>
              <a:rPr lang="vi-VN" sz="1800" dirty="0" err="1"/>
              <a:t>cầu</a:t>
            </a:r>
            <a:r>
              <a:rPr lang="vi-VN" sz="1800" dirty="0"/>
              <a:t> </a:t>
            </a:r>
            <a:r>
              <a:rPr lang="vi-VN" sz="1800" dirty="0" err="1"/>
              <a:t>về</a:t>
            </a:r>
            <a:r>
              <a:rPr lang="vi-VN" sz="1800" dirty="0"/>
              <a:t> </a:t>
            </a:r>
            <a:r>
              <a:rPr lang="vi-VN" sz="1800" dirty="0" err="1"/>
              <a:t>hiệu</a:t>
            </a:r>
            <a:r>
              <a:rPr lang="vi-VN" sz="1800" dirty="0"/>
              <a:t> năng.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Đáp</a:t>
            </a:r>
            <a:r>
              <a:rPr lang="vi-VN" sz="1800" dirty="0"/>
              <a:t> </a:t>
            </a:r>
            <a:r>
              <a:rPr lang="vi-VN" sz="1800" dirty="0" err="1"/>
              <a:t>ứng</a:t>
            </a:r>
            <a:r>
              <a:rPr lang="vi-VN" sz="1800" dirty="0"/>
              <a:t> </a:t>
            </a:r>
            <a:r>
              <a:rPr lang="vi-VN" sz="1800" dirty="0" err="1"/>
              <a:t>khả</a:t>
            </a:r>
            <a:r>
              <a:rPr lang="vi-VN" sz="1800" dirty="0"/>
              <a:t> năng </a:t>
            </a:r>
            <a:r>
              <a:rPr lang="vi-VN" sz="1800" dirty="0" err="1"/>
              <a:t>mở</a:t>
            </a:r>
            <a:r>
              <a:rPr lang="vi-VN" sz="1800" dirty="0"/>
              <a:t> </a:t>
            </a:r>
            <a:r>
              <a:rPr lang="vi-VN" sz="1800" dirty="0" err="1"/>
              <a:t>rộng</a:t>
            </a:r>
            <a:r>
              <a:rPr lang="vi-VN" sz="1800" dirty="0"/>
              <a:t> </a:t>
            </a:r>
            <a:r>
              <a:rPr lang="vi-VN" sz="1800" dirty="0" err="1"/>
              <a:t>của</a:t>
            </a:r>
            <a:r>
              <a:rPr lang="vi-VN" sz="1800" dirty="0"/>
              <a:t> </a:t>
            </a:r>
            <a:r>
              <a:rPr lang="vi-VN" sz="1800" dirty="0" err="1"/>
              <a:t>hệ</a:t>
            </a:r>
            <a:r>
              <a:rPr lang="vi-VN" sz="1800" dirty="0"/>
              <a:t> </a:t>
            </a:r>
            <a:r>
              <a:rPr lang="vi-VN" sz="1800" dirty="0" err="1"/>
              <a:t>thống</a:t>
            </a:r>
            <a:r>
              <a:rPr lang="vi-VN" sz="1800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Đáp</a:t>
            </a:r>
            <a:r>
              <a:rPr lang="vi-VN" sz="1800" dirty="0"/>
              <a:t> </a:t>
            </a:r>
            <a:r>
              <a:rPr lang="vi-VN" sz="1800" dirty="0" err="1"/>
              <a:t>ứng</a:t>
            </a:r>
            <a:r>
              <a:rPr lang="vi-VN" sz="1800" dirty="0"/>
              <a:t> </a:t>
            </a:r>
            <a:r>
              <a:rPr lang="vi-VN" sz="1800" dirty="0" err="1"/>
              <a:t>tốt</a:t>
            </a:r>
            <a:r>
              <a:rPr lang="vi-VN" sz="1800" dirty="0"/>
              <a:t> </a:t>
            </a:r>
            <a:r>
              <a:rPr lang="vi-VN" sz="1800" dirty="0" err="1"/>
              <a:t>các</a:t>
            </a:r>
            <a:r>
              <a:rPr lang="vi-VN" sz="1800" dirty="0"/>
              <a:t> yêu </a:t>
            </a:r>
            <a:r>
              <a:rPr lang="vi-VN" sz="1800" dirty="0" err="1"/>
              <a:t>cầu</a:t>
            </a:r>
            <a:r>
              <a:rPr lang="vi-VN" sz="1800" dirty="0"/>
              <a:t> </a:t>
            </a:r>
            <a:r>
              <a:rPr lang="vi-VN" sz="1800" dirty="0" err="1"/>
              <a:t>nghiệp</a:t>
            </a:r>
            <a:r>
              <a:rPr lang="vi-VN" sz="1800" dirty="0"/>
              <a:t> </a:t>
            </a:r>
            <a:r>
              <a:rPr lang="vi-VN" sz="1800" dirty="0" err="1"/>
              <a:t>vụ</a:t>
            </a:r>
            <a:r>
              <a:rPr lang="vi-VN" sz="1800" dirty="0"/>
              <a:t> </a:t>
            </a:r>
            <a:r>
              <a:rPr lang="vi-VN" sz="1800" dirty="0" err="1"/>
              <a:t>về</a:t>
            </a:r>
            <a:r>
              <a:rPr lang="vi-VN" sz="1800" dirty="0"/>
              <a:t> </a:t>
            </a:r>
            <a:r>
              <a:rPr lang="vi-VN" sz="1800" dirty="0" err="1"/>
              <a:t>quản</a:t>
            </a:r>
            <a:r>
              <a:rPr lang="vi-VN" sz="1800" dirty="0"/>
              <a:t> </a:t>
            </a:r>
            <a:r>
              <a:rPr lang="vi-VN" sz="1800" dirty="0" err="1"/>
              <a:t>lý</a:t>
            </a:r>
            <a:r>
              <a:rPr lang="vi-VN" sz="1800" dirty="0"/>
              <a:t> </a:t>
            </a:r>
            <a:r>
              <a:rPr lang="vi-VN" sz="1800" dirty="0" err="1"/>
              <a:t>hệ</a:t>
            </a:r>
            <a:r>
              <a:rPr lang="vi-VN" sz="1800" dirty="0"/>
              <a:t> </a:t>
            </a:r>
            <a:r>
              <a:rPr lang="vi-VN" sz="1800" dirty="0" err="1"/>
              <a:t>thống</a:t>
            </a:r>
            <a:r>
              <a:rPr lang="vi-VN" sz="1800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sz="1800" dirty="0" err="1"/>
              <a:t>Hệ</a:t>
            </a:r>
            <a:r>
              <a:rPr lang="vi-VN" sz="1800" dirty="0"/>
              <a:t> </a:t>
            </a:r>
            <a:r>
              <a:rPr lang="vi-VN" sz="1800" dirty="0" err="1"/>
              <a:t>thống</a:t>
            </a:r>
            <a:r>
              <a:rPr lang="vi-VN" sz="1800" dirty="0"/>
              <a:t> linh </a:t>
            </a:r>
            <a:r>
              <a:rPr lang="vi-VN" sz="1800" dirty="0" err="1"/>
              <a:t>hoạt</a:t>
            </a:r>
            <a:r>
              <a:rPr lang="vi-VN" sz="1800" dirty="0"/>
              <a:t>, </a:t>
            </a:r>
            <a:r>
              <a:rPr lang="vi-VN" sz="1800" dirty="0" err="1"/>
              <a:t>có</a:t>
            </a:r>
            <a:r>
              <a:rPr lang="vi-VN" sz="1800" dirty="0"/>
              <a:t> </a:t>
            </a:r>
            <a:r>
              <a:rPr lang="vi-VN" sz="1800" dirty="0" err="1"/>
              <a:t>khả</a:t>
            </a:r>
            <a:r>
              <a:rPr lang="vi-VN" sz="1800" dirty="0"/>
              <a:t> năng </a:t>
            </a:r>
            <a:r>
              <a:rPr lang="vi-VN" sz="1800" dirty="0" err="1"/>
              <a:t>tùy</a:t>
            </a:r>
            <a:r>
              <a:rPr lang="vi-VN" sz="1800" dirty="0"/>
              <a:t> </a:t>
            </a:r>
            <a:r>
              <a:rPr lang="vi-VN" sz="1800" dirty="0" err="1"/>
              <a:t>biến</a:t>
            </a:r>
            <a:r>
              <a:rPr lang="vi-VN" sz="1800" dirty="0"/>
              <a:t> cao. </a:t>
            </a:r>
            <a:endParaRPr lang="en-US" sz="1800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182D94A-A5B4-4C15-9D79-C89FB0EF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8" y="1828456"/>
            <a:ext cx="5124450" cy="4800600"/>
          </a:xfrm>
          <a:prstGeom prst="rect">
            <a:avLst/>
          </a:prstGeom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5E4C060-499A-493E-B297-CF584C504588}"/>
              </a:ext>
            </a:extLst>
          </p:cNvPr>
          <p:cNvSpPr/>
          <p:nvPr/>
        </p:nvSpPr>
        <p:spPr>
          <a:xfrm>
            <a:off x="2933700" y="2386013"/>
            <a:ext cx="304800" cy="10953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59C027E-F5EC-4ECD-A2FB-7746D07A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5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6059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6C4367-C9EE-4977-A1ED-DD53AE2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br>
              <a:rPr lang="vi-VN" dirty="0"/>
            </a:b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E18894D-EA9E-4EEC-A169-007E9A4A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6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70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B41279-6D86-441F-ABF2-F9BE791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nhân </a:t>
            </a:r>
            <a:r>
              <a:rPr lang="vi-VN" dirty="0" err="1"/>
              <a:t>chính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8BFD3A2-8885-40E1-8F97-D8DC4671A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7" y="2465294"/>
            <a:ext cx="10348639" cy="371166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chủ</a:t>
            </a:r>
            <a:r>
              <a:rPr lang="en-US" sz="3200" dirty="0"/>
              <a:t> </a:t>
            </a:r>
            <a:r>
              <a:rPr lang="en-US" sz="3200" dirty="0" err="1"/>
              <a:t>yếu</a:t>
            </a:r>
            <a:r>
              <a:rPr lang="en-US" sz="3200" dirty="0"/>
              <a:t> chia </a:t>
            </a:r>
            <a:r>
              <a:rPr lang="en-US" sz="3200" dirty="0" err="1"/>
              <a:t>thành</a:t>
            </a:r>
            <a:r>
              <a:rPr lang="en-US" sz="3200" dirty="0"/>
              <a:t> 2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vi-VN" sz="3200" dirty="0" err="1"/>
              <a:t>Khách</a:t>
            </a:r>
            <a:r>
              <a:rPr lang="vi-VN" sz="3200" dirty="0"/>
              <a:t> </a:t>
            </a:r>
            <a:r>
              <a:rPr lang="vi-VN" sz="3200" dirty="0" err="1"/>
              <a:t>hàng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vi-VN" sz="3200" dirty="0" err="1"/>
              <a:t>Tài</a:t>
            </a:r>
            <a:r>
              <a:rPr lang="vi-VN" sz="3200" dirty="0"/>
              <a:t> </a:t>
            </a:r>
            <a:r>
              <a:rPr lang="vi-VN" sz="3200" dirty="0" err="1"/>
              <a:t>xế</a:t>
            </a:r>
            <a:endParaRPr lang="en-US" sz="3200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33E99C9-BEBA-4209-BE6B-F9971718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7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306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E81C6F-B312-48B5-85EF-BA0735CB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chính</a:t>
            </a:r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7C39670-6D0F-4D25-AB82-13B582E3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3351" r="24761" b="8729"/>
          <a:stretch/>
        </p:blipFill>
        <p:spPr>
          <a:xfrm>
            <a:off x="2020954" y="1943846"/>
            <a:ext cx="7790704" cy="4797260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38A740C-306A-42B5-B218-65CF1891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8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744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93B584-93BD-4DB0-AA84-E88D02D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3" y="612803"/>
            <a:ext cx="5737974" cy="1362113"/>
          </a:xfrm>
        </p:spPr>
        <p:txBody>
          <a:bodyPr/>
          <a:lstStyle/>
          <a:p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tổng</a:t>
            </a:r>
            <a:r>
              <a:rPr lang="vi-VN" dirty="0"/>
              <a:t> quan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endParaRPr lang="en-US" dirty="0"/>
          </a:p>
        </p:txBody>
      </p:sp>
      <p:pic>
        <p:nvPicPr>
          <p:cNvPr id="5" name="Hình ảnh 4" descr="C:\Users\ASUS\AppData\Local\Microsoft\Windows\INetCache\Content.Word\package diagram.jpg">
            <a:extLst>
              <a:ext uri="{FF2B5EF4-FFF2-40B4-BE49-F238E27FC236}">
                <a16:creationId xmlns:a16="http://schemas.microsoft.com/office/drawing/2014/main" id="{DCB363B8-8E1F-4130-9F04-41500179985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75" y="612803"/>
            <a:ext cx="5775151" cy="614821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6E3E265-1834-40D5-8773-F73A76F7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 lang="vi-VN" smtClean="0"/>
              <a:pPr/>
              <a:t>9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74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ủ đề giáo dục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28_TF03462902_TF03462902.potx" id="{4A99C0C2-0CB3-4C2A-A627-9A0DB3DE8FCA}" vid="{B55F5320-490B-4989-AC0E-4BC21E67D96F}"/>
    </a:ext>
  </a:extLst>
</a:theme>
</file>

<file path=ppt/theme/theme2.xml><?xml version="1.0" encoding="utf-8"?>
<a:theme xmlns:a="http://schemas.openxmlformats.org/drawingml/2006/main" name="Chủ đề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Thiết kế minh họa trên bảng đen, bản trình bày chủ đề giáo dục (màn hình rộng)</Template>
  <TotalTime>460</TotalTime>
  <Words>905</Words>
  <Application>Microsoft Office PowerPoint</Application>
  <PresentationFormat>Màn hình rộng</PresentationFormat>
  <Paragraphs>103</Paragraphs>
  <Slides>24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0" baseType="lpstr">
      <vt:lpstr>Arial</vt:lpstr>
      <vt:lpstr>Calibri</vt:lpstr>
      <vt:lpstr>Tahoma</vt:lpstr>
      <vt:lpstr>Times New Roman</vt:lpstr>
      <vt:lpstr>Wingdings</vt:lpstr>
      <vt:lpstr>Chủ đề giáo dục 16x9</vt:lpstr>
      <vt:lpstr>Xây dựng  Ứng dụng gọi xe giao hàng</vt:lpstr>
      <vt:lpstr>Nội dung</vt:lpstr>
      <vt:lpstr>Giới thiệu bài toán </vt:lpstr>
      <vt:lpstr>Bản trình bày PowerPoint</vt:lpstr>
      <vt:lpstr>Yêu cầu đặt ra</vt:lpstr>
      <vt:lpstr>Phân tích và thiết kế hệ thống </vt:lpstr>
      <vt:lpstr>Các tác nhân chính</vt:lpstr>
      <vt:lpstr>Các chức năng chính</vt:lpstr>
      <vt:lpstr>Thiết kế tổng quan của hệ thống</vt:lpstr>
      <vt:lpstr>Biểu đồ lớp</vt:lpstr>
      <vt:lpstr>Luồng xử lý yêu cầu gọi xe của khách hàng</vt:lpstr>
      <vt:lpstr>Giải pháp công nghệ </vt:lpstr>
      <vt:lpstr>Các công nghệ chính</vt:lpstr>
      <vt:lpstr>Giải pháp bản đồ với Google Maps API </vt:lpstr>
      <vt:lpstr>Giải pháp Back end với Firebase</vt:lpstr>
      <vt:lpstr>Triển khai ứng dụng </vt:lpstr>
      <vt:lpstr>Đăng nhập – Đăng ký</vt:lpstr>
      <vt:lpstr>Giao diện sử dụng của khách hàng</vt:lpstr>
      <vt:lpstr>Giao diện sử dụng của tài xế</vt:lpstr>
      <vt:lpstr>Một số giao diện khác</vt:lpstr>
      <vt:lpstr>Kết luận </vt:lpstr>
      <vt:lpstr>Kết quả thu được</vt:lpstr>
      <vt:lpstr>Hạn chế và hướng phát triển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 Ứng dụng gọi xe giao hàng</dc:title>
  <dc:creator>Hiếu Hoàng</dc:creator>
  <cp:lastModifiedBy>Hiếu Hoàng</cp:lastModifiedBy>
  <cp:revision>40</cp:revision>
  <dcterms:created xsi:type="dcterms:W3CDTF">2018-06-04T19:08:12Z</dcterms:created>
  <dcterms:modified xsi:type="dcterms:W3CDTF">2018-06-07T03:44:46Z</dcterms:modified>
</cp:coreProperties>
</file>